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sldIdLst>
    <p:sldId id="264" r:id="rId6"/>
    <p:sldId id="273" r:id="rId7"/>
    <p:sldId id="269" r:id="rId8"/>
    <p:sldId id="261" r:id="rId9"/>
    <p:sldId id="262" r:id="rId10"/>
    <p:sldId id="274" r:id="rId11"/>
    <p:sldId id="271" r:id="rId12"/>
    <p:sldId id="272" r:id="rId13"/>
    <p:sldId id="267" r:id="rId14"/>
    <p:sldId id="270" r:id="rId15"/>
    <p:sldId id="266" r:id="rId16"/>
    <p:sldId id="268" r:id="rId17"/>
    <p:sldId id="263" r:id="rId18"/>
  </p:sldIdLst>
  <p:sldSz cx="5040313" cy="36004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4" userDrawn="1">
          <p15:clr>
            <a:srgbClr val="A4A3A4"/>
          </p15:clr>
        </p15:guide>
        <p15:guide id="2" pos="15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00ADDC-E4E2-4AB4-9342-CF51219D68AD}" v="299" dt="2023-07-03T07:55:55.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94694"/>
  </p:normalViewPr>
  <p:slideViewPr>
    <p:cSldViewPr snapToGrid="0">
      <p:cViewPr varScale="1">
        <p:scale>
          <a:sx n="151" d="100"/>
          <a:sy n="151" d="100"/>
        </p:scale>
        <p:origin x="1344" y="101"/>
      </p:cViewPr>
      <p:guideLst>
        <p:guide orient="horz" pos="1134"/>
        <p:guide pos="15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etteridge" userId="9abc5bf0-494d-4224-9ee6-429fdfa44b7c" providerId="ADAL" clId="{8000ADDC-E4E2-4AB4-9342-CF51219D68AD}"/>
    <pc:docChg chg="undo custSel addSld modSld">
      <pc:chgData name="Rachel Betteridge" userId="9abc5bf0-494d-4224-9ee6-429fdfa44b7c" providerId="ADAL" clId="{8000ADDC-E4E2-4AB4-9342-CF51219D68AD}" dt="2023-07-03T07:58:21.720" v="987" actId="14100"/>
      <pc:docMkLst>
        <pc:docMk/>
      </pc:docMkLst>
      <pc:sldChg chg="addSp delSp modSp mod">
        <pc:chgData name="Rachel Betteridge" userId="9abc5bf0-494d-4224-9ee6-429fdfa44b7c" providerId="ADAL" clId="{8000ADDC-E4E2-4AB4-9342-CF51219D68AD}" dt="2023-06-22T13:32:21.779" v="540" actId="1076"/>
        <pc:sldMkLst>
          <pc:docMk/>
          <pc:sldMk cId="3428649059" sldId="261"/>
        </pc:sldMkLst>
        <pc:spChg chg="add del mod">
          <ac:chgData name="Rachel Betteridge" userId="9abc5bf0-494d-4224-9ee6-429fdfa44b7c" providerId="ADAL" clId="{8000ADDC-E4E2-4AB4-9342-CF51219D68AD}" dt="2023-06-19T10:49:16.312" v="73" actId="22"/>
          <ac:spMkLst>
            <pc:docMk/>
            <pc:sldMk cId="3428649059" sldId="261"/>
            <ac:spMk id="3" creationId="{68A25F8C-E1BC-0BF4-A2B8-4ADE464B26DC}"/>
          </ac:spMkLst>
        </pc:spChg>
        <pc:spChg chg="mod">
          <ac:chgData name="Rachel Betteridge" userId="9abc5bf0-494d-4224-9ee6-429fdfa44b7c" providerId="ADAL" clId="{8000ADDC-E4E2-4AB4-9342-CF51219D68AD}" dt="2023-06-19T10:48:57.026" v="66" actId="20577"/>
          <ac:spMkLst>
            <pc:docMk/>
            <pc:sldMk cId="3428649059" sldId="261"/>
            <ac:spMk id="5" creationId="{4E370E5E-3016-697C-5132-27AEFA183F7F}"/>
          </ac:spMkLst>
        </pc:spChg>
        <pc:spChg chg="del mod">
          <ac:chgData name="Rachel Betteridge" userId="9abc5bf0-494d-4224-9ee6-429fdfa44b7c" providerId="ADAL" clId="{8000ADDC-E4E2-4AB4-9342-CF51219D68AD}" dt="2023-06-19T10:49:04.216" v="69"/>
          <ac:spMkLst>
            <pc:docMk/>
            <pc:sldMk cId="3428649059" sldId="261"/>
            <ac:spMk id="6" creationId="{990DF9D6-B09F-E70B-9399-643EEB60AB62}"/>
          </ac:spMkLst>
        </pc:spChg>
        <pc:spChg chg="add mod">
          <ac:chgData name="Rachel Betteridge" userId="9abc5bf0-494d-4224-9ee6-429fdfa44b7c" providerId="ADAL" clId="{8000ADDC-E4E2-4AB4-9342-CF51219D68AD}" dt="2023-06-22T13:24:45.873" v="526" actId="20577"/>
          <ac:spMkLst>
            <pc:docMk/>
            <pc:sldMk cId="3428649059" sldId="261"/>
            <ac:spMk id="7" creationId="{35BE1583-9238-AEAE-C05C-53B059447795}"/>
          </ac:spMkLst>
        </pc:spChg>
        <pc:picChg chg="add mod">
          <ac:chgData name="Rachel Betteridge" userId="9abc5bf0-494d-4224-9ee6-429fdfa44b7c" providerId="ADAL" clId="{8000ADDC-E4E2-4AB4-9342-CF51219D68AD}" dt="2023-06-22T13:16:06.559" v="488" actId="14100"/>
          <ac:picMkLst>
            <pc:docMk/>
            <pc:sldMk cId="3428649059" sldId="261"/>
            <ac:picMk id="4098" creationId="{51336801-0CA9-BB74-A9B3-4B06CE5BBCEA}"/>
          </ac:picMkLst>
        </pc:picChg>
        <pc:picChg chg="add mod">
          <ac:chgData name="Rachel Betteridge" userId="9abc5bf0-494d-4224-9ee6-429fdfa44b7c" providerId="ADAL" clId="{8000ADDC-E4E2-4AB4-9342-CF51219D68AD}" dt="2023-06-22T13:31:07.575" v="535" actId="1076"/>
          <ac:picMkLst>
            <pc:docMk/>
            <pc:sldMk cId="3428649059" sldId="261"/>
            <ac:picMk id="4100" creationId="{4F709025-D64B-AF2F-CE1E-B8E75A14A733}"/>
          </ac:picMkLst>
        </pc:picChg>
        <pc:picChg chg="add mod">
          <ac:chgData name="Rachel Betteridge" userId="9abc5bf0-494d-4224-9ee6-429fdfa44b7c" providerId="ADAL" clId="{8000ADDC-E4E2-4AB4-9342-CF51219D68AD}" dt="2023-06-22T13:32:21.779" v="540" actId="1076"/>
          <ac:picMkLst>
            <pc:docMk/>
            <pc:sldMk cId="3428649059" sldId="261"/>
            <ac:picMk id="4102" creationId="{D6C8F809-EE80-A3C1-FF77-1788CE738157}"/>
          </ac:picMkLst>
        </pc:picChg>
      </pc:sldChg>
      <pc:sldChg chg="addSp delSp modSp mod">
        <pc:chgData name="Rachel Betteridge" userId="9abc5bf0-494d-4224-9ee6-429fdfa44b7c" providerId="ADAL" clId="{8000ADDC-E4E2-4AB4-9342-CF51219D68AD}" dt="2023-07-03T07:48:06.889" v="950" actId="14100"/>
        <pc:sldMkLst>
          <pc:docMk/>
          <pc:sldMk cId="3414001755" sldId="262"/>
        </pc:sldMkLst>
        <pc:spChg chg="add mod">
          <ac:chgData name="Rachel Betteridge" userId="9abc5bf0-494d-4224-9ee6-429fdfa44b7c" providerId="ADAL" clId="{8000ADDC-E4E2-4AB4-9342-CF51219D68AD}" dt="2023-07-03T07:47:58.266" v="949" actId="255"/>
          <ac:spMkLst>
            <pc:docMk/>
            <pc:sldMk cId="3414001755" sldId="262"/>
            <ac:spMk id="3" creationId="{D67C8C21-8E8D-CD24-F786-A7A9D4DB284E}"/>
          </ac:spMkLst>
        </pc:spChg>
        <pc:spChg chg="mod">
          <ac:chgData name="Rachel Betteridge" userId="9abc5bf0-494d-4224-9ee6-429fdfa44b7c" providerId="ADAL" clId="{8000ADDC-E4E2-4AB4-9342-CF51219D68AD}" dt="2023-06-19T10:55:29.804" v="127" actId="14100"/>
          <ac:spMkLst>
            <pc:docMk/>
            <pc:sldMk cId="3414001755" sldId="262"/>
            <ac:spMk id="5" creationId="{4E370E5E-3016-697C-5132-27AEFA183F7F}"/>
          </ac:spMkLst>
        </pc:spChg>
        <pc:spChg chg="del mod">
          <ac:chgData name="Rachel Betteridge" userId="9abc5bf0-494d-4224-9ee6-429fdfa44b7c" providerId="ADAL" clId="{8000ADDC-E4E2-4AB4-9342-CF51219D68AD}" dt="2023-06-19T10:55:03.842" v="120"/>
          <ac:spMkLst>
            <pc:docMk/>
            <pc:sldMk cId="3414001755" sldId="262"/>
            <ac:spMk id="6" creationId="{990DF9D6-B09F-E70B-9399-643EEB60AB62}"/>
          </ac:spMkLst>
        </pc:spChg>
        <pc:spChg chg="del mod">
          <ac:chgData name="Rachel Betteridge" userId="9abc5bf0-494d-4224-9ee6-429fdfa44b7c" providerId="ADAL" clId="{8000ADDC-E4E2-4AB4-9342-CF51219D68AD}" dt="2023-06-19T10:55:03.843" v="122"/>
          <ac:spMkLst>
            <pc:docMk/>
            <pc:sldMk cId="3414001755" sldId="262"/>
            <ac:spMk id="7" creationId="{28BBE751-4C8D-A768-F380-E4D64B57D43C}"/>
          </ac:spMkLst>
        </pc:spChg>
        <pc:picChg chg="add del mod">
          <ac:chgData name="Rachel Betteridge" userId="9abc5bf0-494d-4224-9ee6-429fdfa44b7c" providerId="ADAL" clId="{8000ADDC-E4E2-4AB4-9342-CF51219D68AD}" dt="2023-07-03T07:47:24.972" v="942" actId="478"/>
          <ac:picMkLst>
            <pc:docMk/>
            <pc:sldMk cId="3414001755" sldId="262"/>
            <ac:picMk id="4" creationId="{4C0EB86F-4CB8-437A-5C50-222EC1F77A2A}"/>
          </ac:picMkLst>
        </pc:picChg>
        <pc:picChg chg="add mod">
          <ac:chgData name="Rachel Betteridge" userId="9abc5bf0-494d-4224-9ee6-429fdfa44b7c" providerId="ADAL" clId="{8000ADDC-E4E2-4AB4-9342-CF51219D68AD}" dt="2023-07-03T07:48:06.889" v="950" actId="14100"/>
          <ac:picMkLst>
            <pc:docMk/>
            <pc:sldMk cId="3414001755" sldId="262"/>
            <ac:picMk id="5122" creationId="{7FED0CC5-40EC-912F-9DC4-CA00B2E726DF}"/>
          </ac:picMkLst>
        </pc:picChg>
        <pc:picChg chg="add del mod">
          <ac:chgData name="Rachel Betteridge" userId="9abc5bf0-494d-4224-9ee6-429fdfa44b7c" providerId="ADAL" clId="{8000ADDC-E4E2-4AB4-9342-CF51219D68AD}" dt="2023-06-28T15:51:33.367" v="898" actId="478"/>
          <ac:picMkLst>
            <pc:docMk/>
            <pc:sldMk cId="3414001755" sldId="262"/>
            <ac:picMk id="5124" creationId="{E4062F12-A56E-BE27-8880-A79D38CD8EA8}"/>
          </ac:picMkLst>
        </pc:picChg>
        <pc:picChg chg="add del mod">
          <ac:chgData name="Rachel Betteridge" userId="9abc5bf0-494d-4224-9ee6-429fdfa44b7c" providerId="ADAL" clId="{8000ADDC-E4E2-4AB4-9342-CF51219D68AD}" dt="2023-06-22T13:52:20.327" v="597" actId="478"/>
          <ac:picMkLst>
            <pc:docMk/>
            <pc:sldMk cId="3414001755" sldId="262"/>
            <ac:picMk id="5126" creationId="{38D93155-A36D-9607-2C23-91A0FEF316AE}"/>
          </ac:picMkLst>
        </pc:picChg>
        <pc:picChg chg="add del mod">
          <ac:chgData name="Rachel Betteridge" userId="9abc5bf0-494d-4224-9ee6-429fdfa44b7c" providerId="ADAL" clId="{8000ADDC-E4E2-4AB4-9342-CF51219D68AD}" dt="2023-06-28T15:51:36.615" v="899" actId="478"/>
          <ac:picMkLst>
            <pc:docMk/>
            <pc:sldMk cId="3414001755" sldId="262"/>
            <ac:picMk id="5128" creationId="{7BCB0F17-248E-50FE-7B99-1DE25125557A}"/>
          </ac:picMkLst>
        </pc:picChg>
      </pc:sldChg>
      <pc:sldChg chg="addSp delSp modSp mod">
        <pc:chgData name="Rachel Betteridge" userId="9abc5bf0-494d-4224-9ee6-429fdfa44b7c" providerId="ADAL" clId="{8000ADDC-E4E2-4AB4-9342-CF51219D68AD}" dt="2023-06-22T16:43:39.611" v="841" actId="1076"/>
        <pc:sldMkLst>
          <pc:docMk/>
          <pc:sldMk cId="3586940618" sldId="263"/>
        </pc:sldMkLst>
        <pc:spChg chg="del mod">
          <ac:chgData name="Rachel Betteridge" userId="9abc5bf0-494d-4224-9ee6-429fdfa44b7c" providerId="ADAL" clId="{8000ADDC-E4E2-4AB4-9342-CF51219D68AD}" dt="2023-06-19T11:17:15.475" v="350"/>
          <ac:spMkLst>
            <pc:docMk/>
            <pc:sldMk cId="3586940618" sldId="263"/>
            <ac:spMk id="5" creationId="{4E370E5E-3016-697C-5132-27AEFA183F7F}"/>
          </ac:spMkLst>
        </pc:spChg>
        <pc:spChg chg="add mod">
          <ac:chgData name="Rachel Betteridge" userId="9abc5bf0-494d-4224-9ee6-429fdfa44b7c" providerId="ADAL" clId="{8000ADDC-E4E2-4AB4-9342-CF51219D68AD}" dt="2023-06-22T16:43:39.611" v="841" actId="1076"/>
          <ac:spMkLst>
            <pc:docMk/>
            <pc:sldMk cId="3586940618" sldId="263"/>
            <ac:spMk id="5" creationId="{6F4E2895-65FE-E879-DA6E-73DD1671C892}"/>
          </ac:spMkLst>
        </pc:spChg>
        <pc:spChg chg="del mod">
          <ac:chgData name="Rachel Betteridge" userId="9abc5bf0-494d-4224-9ee6-429fdfa44b7c" providerId="ADAL" clId="{8000ADDC-E4E2-4AB4-9342-CF51219D68AD}" dt="2023-06-19T11:17:15.476" v="352"/>
          <ac:spMkLst>
            <pc:docMk/>
            <pc:sldMk cId="3586940618" sldId="263"/>
            <ac:spMk id="6" creationId="{990DF9D6-B09F-E70B-9399-643EEB60AB62}"/>
          </ac:spMkLst>
        </pc:spChg>
        <pc:spChg chg="add mod">
          <ac:chgData name="Rachel Betteridge" userId="9abc5bf0-494d-4224-9ee6-429fdfa44b7c" providerId="ADAL" clId="{8000ADDC-E4E2-4AB4-9342-CF51219D68AD}" dt="2023-06-19T11:21:41.133" v="393" actId="14100"/>
          <ac:spMkLst>
            <pc:docMk/>
            <pc:sldMk cId="3586940618" sldId="263"/>
            <ac:spMk id="9" creationId="{CC213A48-A785-0277-02C5-DB344C125AB1}"/>
          </ac:spMkLst>
        </pc:spChg>
        <pc:picChg chg="add del mod">
          <ac:chgData name="Rachel Betteridge" userId="9abc5bf0-494d-4224-9ee6-429fdfa44b7c" providerId="ADAL" clId="{8000ADDC-E4E2-4AB4-9342-CF51219D68AD}" dt="2023-06-19T11:20:07.277" v="382" actId="21"/>
          <ac:picMkLst>
            <pc:docMk/>
            <pc:sldMk cId="3586940618" sldId="263"/>
            <ac:picMk id="2" creationId="{E97FA603-DB07-6D64-E5AC-57073920DD6E}"/>
          </ac:picMkLst>
        </pc:picChg>
        <pc:picChg chg="add mod">
          <ac:chgData name="Rachel Betteridge" userId="9abc5bf0-494d-4224-9ee6-429fdfa44b7c" providerId="ADAL" clId="{8000ADDC-E4E2-4AB4-9342-CF51219D68AD}" dt="2023-06-19T11:18:27.127" v="366" actId="14100"/>
          <ac:picMkLst>
            <pc:docMk/>
            <pc:sldMk cId="3586940618" sldId="263"/>
            <ac:picMk id="3" creationId="{744AF8A8-265A-8E1F-3C81-B3540F7492A1}"/>
          </ac:picMkLst>
        </pc:picChg>
        <pc:picChg chg="add mod">
          <ac:chgData name="Rachel Betteridge" userId="9abc5bf0-494d-4224-9ee6-429fdfa44b7c" providerId="ADAL" clId="{8000ADDC-E4E2-4AB4-9342-CF51219D68AD}" dt="2023-06-19T11:19:55.283" v="380" actId="1076"/>
          <ac:picMkLst>
            <pc:docMk/>
            <pc:sldMk cId="3586940618" sldId="263"/>
            <ac:picMk id="4" creationId="{ED80FCC7-27C2-DB36-4E6C-D250C2B98F81}"/>
          </ac:picMkLst>
        </pc:picChg>
      </pc:sldChg>
      <pc:sldChg chg="addSp delSp modSp mod">
        <pc:chgData name="Rachel Betteridge" userId="9abc5bf0-494d-4224-9ee6-429fdfa44b7c" providerId="ADAL" clId="{8000ADDC-E4E2-4AB4-9342-CF51219D68AD}" dt="2023-06-26T09:25:14.508" v="893" actId="1076"/>
        <pc:sldMkLst>
          <pc:docMk/>
          <pc:sldMk cId="304993736" sldId="264"/>
        </pc:sldMkLst>
        <pc:spChg chg="del mod">
          <ac:chgData name="Rachel Betteridge" userId="9abc5bf0-494d-4224-9ee6-429fdfa44b7c" providerId="ADAL" clId="{8000ADDC-E4E2-4AB4-9342-CF51219D68AD}" dt="2023-06-19T11:26:10.880" v="409"/>
          <ac:spMkLst>
            <pc:docMk/>
            <pc:sldMk cId="304993736" sldId="264"/>
            <ac:spMk id="4" creationId="{15EF70B0-C04F-39AC-E177-CA822AA7A47B}"/>
          </ac:spMkLst>
        </pc:spChg>
        <pc:spChg chg="mod">
          <ac:chgData name="Rachel Betteridge" userId="9abc5bf0-494d-4224-9ee6-429fdfa44b7c" providerId="ADAL" clId="{8000ADDC-E4E2-4AB4-9342-CF51219D68AD}" dt="2023-06-22T16:54:23.568" v="871" actId="14100"/>
          <ac:spMkLst>
            <pc:docMk/>
            <pc:sldMk cId="304993736" sldId="264"/>
            <ac:spMk id="5" creationId="{4E370E5E-3016-697C-5132-27AEFA183F7F}"/>
          </ac:spMkLst>
        </pc:spChg>
        <pc:spChg chg="mod">
          <ac:chgData name="Rachel Betteridge" userId="9abc5bf0-494d-4224-9ee6-429fdfa44b7c" providerId="ADAL" clId="{8000ADDC-E4E2-4AB4-9342-CF51219D68AD}" dt="2023-06-22T16:53:59.872" v="855" actId="20577"/>
          <ac:spMkLst>
            <pc:docMk/>
            <pc:sldMk cId="304993736" sldId="264"/>
            <ac:spMk id="6" creationId="{990DF9D6-B09F-E70B-9399-643EEB60AB62}"/>
          </ac:spMkLst>
        </pc:spChg>
        <pc:spChg chg="mod">
          <ac:chgData name="Rachel Betteridge" userId="9abc5bf0-494d-4224-9ee6-429fdfa44b7c" providerId="ADAL" clId="{8000ADDC-E4E2-4AB4-9342-CF51219D68AD}" dt="2023-06-22T16:55:10.205" v="874" actId="20577"/>
          <ac:spMkLst>
            <pc:docMk/>
            <pc:sldMk cId="304993736" sldId="264"/>
            <ac:spMk id="10" creationId="{E6CFDF4A-BE71-3C93-C4F7-ECBC41E1905D}"/>
          </ac:spMkLst>
        </pc:spChg>
        <pc:picChg chg="del">
          <ac:chgData name="Rachel Betteridge" userId="9abc5bf0-494d-4224-9ee6-429fdfa44b7c" providerId="ADAL" clId="{8000ADDC-E4E2-4AB4-9342-CF51219D68AD}" dt="2023-06-19T11:23:10.461" v="396" actId="478"/>
          <ac:picMkLst>
            <pc:docMk/>
            <pc:sldMk cId="304993736" sldId="264"/>
            <ac:picMk id="2" creationId="{EE91718D-1CFC-2096-E579-65E55A2F37E5}"/>
          </ac:picMkLst>
        </pc:picChg>
        <pc:picChg chg="del">
          <ac:chgData name="Rachel Betteridge" userId="9abc5bf0-494d-4224-9ee6-429fdfa44b7c" providerId="ADAL" clId="{8000ADDC-E4E2-4AB4-9342-CF51219D68AD}" dt="2023-06-19T11:23:14.615" v="397" actId="478"/>
          <ac:picMkLst>
            <pc:docMk/>
            <pc:sldMk cId="304993736" sldId="264"/>
            <ac:picMk id="7" creationId="{07C5F393-95FB-0CC6-C2BB-AA4672C6A8BC}"/>
          </ac:picMkLst>
        </pc:picChg>
        <pc:picChg chg="add mod">
          <ac:chgData name="Rachel Betteridge" userId="9abc5bf0-494d-4224-9ee6-429fdfa44b7c" providerId="ADAL" clId="{8000ADDC-E4E2-4AB4-9342-CF51219D68AD}" dt="2023-06-26T09:25:14.508" v="893" actId="1076"/>
          <ac:picMkLst>
            <pc:docMk/>
            <pc:sldMk cId="304993736" sldId="264"/>
            <ac:picMk id="1026" creationId="{ABF45D48-BA5F-D66A-1CBB-82CD09E4A92C}"/>
          </ac:picMkLst>
        </pc:picChg>
      </pc:sldChg>
      <pc:sldChg chg="addSp delSp modSp mod">
        <pc:chgData name="Rachel Betteridge" userId="9abc5bf0-494d-4224-9ee6-429fdfa44b7c" providerId="ADAL" clId="{8000ADDC-E4E2-4AB4-9342-CF51219D68AD}" dt="2023-07-03T07:58:21.720" v="987" actId="14100"/>
        <pc:sldMkLst>
          <pc:docMk/>
          <pc:sldMk cId="2877476530" sldId="266"/>
        </pc:sldMkLst>
        <pc:spChg chg="add mod">
          <ac:chgData name="Rachel Betteridge" userId="9abc5bf0-494d-4224-9ee6-429fdfa44b7c" providerId="ADAL" clId="{8000ADDC-E4E2-4AB4-9342-CF51219D68AD}" dt="2023-07-03T07:58:21.720" v="987" actId="14100"/>
          <ac:spMkLst>
            <pc:docMk/>
            <pc:sldMk cId="2877476530" sldId="266"/>
            <ac:spMk id="3" creationId="{0BE38B27-C558-EA55-785E-90F4AF91EFE7}"/>
          </ac:spMkLst>
        </pc:spChg>
        <pc:spChg chg="add del mod">
          <ac:chgData name="Rachel Betteridge" userId="9abc5bf0-494d-4224-9ee6-429fdfa44b7c" providerId="ADAL" clId="{8000ADDC-E4E2-4AB4-9342-CF51219D68AD}" dt="2023-06-26T09:22:49.488" v="883" actId="767"/>
          <ac:spMkLst>
            <pc:docMk/>
            <pc:sldMk cId="2877476530" sldId="266"/>
            <ac:spMk id="4" creationId="{E3F1FD7A-95B7-C369-A482-F896D27EA9BE}"/>
          </ac:spMkLst>
        </pc:spChg>
        <pc:spChg chg="mod">
          <ac:chgData name="Rachel Betteridge" userId="9abc5bf0-494d-4224-9ee6-429fdfa44b7c" providerId="ADAL" clId="{8000ADDC-E4E2-4AB4-9342-CF51219D68AD}" dt="2023-06-19T11:15:02.665" v="325" actId="14100"/>
          <ac:spMkLst>
            <pc:docMk/>
            <pc:sldMk cId="2877476530" sldId="266"/>
            <ac:spMk id="5" creationId="{4E370E5E-3016-697C-5132-27AEFA183F7F}"/>
          </ac:spMkLst>
        </pc:spChg>
        <pc:spChg chg="mod">
          <ac:chgData name="Rachel Betteridge" userId="9abc5bf0-494d-4224-9ee6-429fdfa44b7c" providerId="ADAL" clId="{8000ADDC-E4E2-4AB4-9342-CF51219D68AD}" dt="2023-06-26T09:23:11.593" v="884" actId="14100"/>
          <ac:spMkLst>
            <pc:docMk/>
            <pc:sldMk cId="2877476530" sldId="266"/>
            <ac:spMk id="6" creationId="{990DF9D6-B09F-E70B-9399-643EEB60AB62}"/>
          </ac:spMkLst>
        </pc:spChg>
        <pc:spChg chg="add mod">
          <ac:chgData name="Rachel Betteridge" userId="9abc5bf0-494d-4224-9ee6-429fdfa44b7c" providerId="ADAL" clId="{8000ADDC-E4E2-4AB4-9342-CF51219D68AD}" dt="2023-07-03T07:57:48.914" v="981" actId="14100"/>
          <ac:spMkLst>
            <pc:docMk/>
            <pc:sldMk cId="2877476530" sldId="266"/>
            <ac:spMk id="7" creationId="{F0F95A0B-B6D8-ACF2-6BEF-B48A79D6DDB9}"/>
          </ac:spMkLst>
        </pc:spChg>
        <pc:picChg chg="add del mod">
          <ac:chgData name="Rachel Betteridge" userId="9abc5bf0-494d-4224-9ee6-429fdfa44b7c" providerId="ADAL" clId="{8000ADDC-E4E2-4AB4-9342-CF51219D68AD}" dt="2023-06-26T09:24:39.666" v="892" actId="21"/>
          <ac:picMkLst>
            <pc:docMk/>
            <pc:sldMk cId="2877476530" sldId="266"/>
            <ac:picMk id="2" creationId="{71005C85-84AD-1354-A6D2-707A0CBA255C}"/>
          </ac:picMkLst>
        </pc:picChg>
        <pc:picChg chg="add mod">
          <ac:chgData name="Rachel Betteridge" userId="9abc5bf0-494d-4224-9ee6-429fdfa44b7c" providerId="ADAL" clId="{8000ADDC-E4E2-4AB4-9342-CF51219D68AD}" dt="2023-07-03T07:58:11.652" v="986" actId="14100"/>
          <ac:picMkLst>
            <pc:docMk/>
            <pc:sldMk cId="2877476530" sldId="266"/>
            <ac:picMk id="4" creationId="{225B12D7-F267-1968-D5D6-24C5937E1164}"/>
          </ac:picMkLst>
        </pc:picChg>
      </pc:sldChg>
      <pc:sldChg chg="addSp delSp modSp mod">
        <pc:chgData name="Rachel Betteridge" userId="9abc5bf0-494d-4224-9ee6-429fdfa44b7c" providerId="ADAL" clId="{8000ADDC-E4E2-4AB4-9342-CF51219D68AD}" dt="2023-07-03T07:51:01.724" v="968" actId="20577"/>
        <pc:sldMkLst>
          <pc:docMk/>
          <pc:sldMk cId="674686946" sldId="267"/>
        </pc:sldMkLst>
        <pc:spChg chg="add mod">
          <ac:chgData name="Rachel Betteridge" userId="9abc5bf0-494d-4224-9ee6-429fdfa44b7c" providerId="ADAL" clId="{8000ADDC-E4E2-4AB4-9342-CF51219D68AD}" dt="2023-06-28T15:52:31.976" v="904" actId="14100"/>
          <ac:spMkLst>
            <pc:docMk/>
            <pc:sldMk cId="674686946" sldId="267"/>
            <ac:spMk id="4" creationId="{5C07EFC8-A01F-CD5D-1E06-5A6D3AD95E40}"/>
          </ac:spMkLst>
        </pc:spChg>
        <pc:spChg chg="mod">
          <ac:chgData name="Rachel Betteridge" userId="9abc5bf0-494d-4224-9ee6-429fdfa44b7c" providerId="ADAL" clId="{8000ADDC-E4E2-4AB4-9342-CF51219D68AD}" dt="2023-07-03T07:51:01.724" v="968" actId="20577"/>
          <ac:spMkLst>
            <pc:docMk/>
            <pc:sldMk cId="674686946" sldId="267"/>
            <ac:spMk id="5" creationId="{4E370E5E-3016-697C-5132-27AEFA183F7F}"/>
          </ac:spMkLst>
        </pc:spChg>
        <pc:picChg chg="del">
          <ac:chgData name="Rachel Betteridge" userId="9abc5bf0-494d-4224-9ee6-429fdfa44b7c" providerId="ADAL" clId="{8000ADDC-E4E2-4AB4-9342-CF51219D68AD}" dt="2023-06-19T11:03:59.445" v="235" actId="478"/>
          <ac:picMkLst>
            <pc:docMk/>
            <pc:sldMk cId="674686946" sldId="267"/>
            <ac:picMk id="2" creationId="{D42B7A3F-8537-2EF2-D49C-5C296B88BE2B}"/>
          </ac:picMkLst>
        </pc:picChg>
        <pc:picChg chg="add mod">
          <ac:chgData name="Rachel Betteridge" userId="9abc5bf0-494d-4224-9ee6-429fdfa44b7c" providerId="ADAL" clId="{8000ADDC-E4E2-4AB4-9342-CF51219D68AD}" dt="2023-06-22T15:47:04.516" v="764"/>
          <ac:picMkLst>
            <pc:docMk/>
            <pc:sldMk cId="674686946" sldId="267"/>
            <ac:picMk id="8194" creationId="{EBABD4BF-A0B2-D715-1542-E84E87C4E51E}"/>
          </ac:picMkLst>
        </pc:picChg>
        <pc:picChg chg="add mod">
          <ac:chgData name="Rachel Betteridge" userId="9abc5bf0-494d-4224-9ee6-429fdfa44b7c" providerId="ADAL" clId="{8000ADDC-E4E2-4AB4-9342-CF51219D68AD}" dt="2023-06-28T15:52:41.052" v="906" actId="1076"/>
          <ac:picMkLst>
            <pc:docMk/>
            <pc:sldMk cId="674686946" sldId="267"/>
            <ac:picMk id="8196" creationId="{5A5D9C74-B5C6-3B60-269A-62E54E8009A3}"/>
          </ac:picMkLst>
        </pc:picChg>
        <pc:picChg chg="add del mod">
          <ac:chgData name="Rachel Betteridge" userId="9abc5bf0-494d-4224-9ee6-429fdfa44b7c" providerId="ADAL" clId="{8000ADDC-E4E2-4AB4-9342-CF51219D68AD}" dt="2023-06-22T15:55:45.549" v="776" actId="478"/>
          <ac:picMkLst>
            <pc:docMk/>
            <pc:sldMk cId="674686946" sldId="267"/>
            <ac:picMk id="8198" creationId="{3E4C49B1-F287-906C-5151-EC782AE5EE24}"/>
          </ac:picMkLst>
        </pc:picChg>
        <pc:picChg chg="add del mod">
          <ac:chgData name="Rachel Betteridge" userId="9abc5bf0-494d-4224-9ee6-429fdfa44b7c" providerId="ADAL" clId="{8000ADDC-E4E2-4AB4-9342-CF51219D68AD}" dt="2023-06-28T15:52:20.388" v="902" actId="478"/>
          <ac:picMkLst>
            <pc:docMk/>
            <pc:sldMk cId="674686946" sldId="267"/>
            <ac:picMk id="8200" creationId="{8E868FEC-C25D-4C09-0ACF-0DFF40952ADD}"/>
          </ac:picMkLst>
        </pc:picChg>
        <pc:picChg chg="add del mod">
          <ac:chgData name="Rachel Betteridge" userId="9abc5bf0-494d-4224-9ee6-429fdfa44b7c" providerId="ADAL" clId="{8000ADDC-E4E2-4AB4-9342-CF51219D68AD}" dt="2023-06-28T15:52:24.083" v="903" actId="478"/>
          <ac:picMkLst>
            <pc:docMk/>
            <pc:sldMk cId="674686946" sldId="267"/>
            <ac:picMk id="8202" creationId="{0EAF3046-F863-549C-EAEF-8C3AD4C6FC7B}"/>
          </ac:picMkLst>
        </pc:picChg>
      </pc:sldChg>
      <pc:sldChg chg="addSp delSp modSp mod">
        <pc:chgData name="Rachel Betteridge" userId="9abc5bf0-494d-4224-9ee6-429fdfa44b7c" providerId="ADAL" clId="{8000ADDC-E4E2-4AB4-9342-CF51219D68AD}" dt="2023-06-19T11:20:59.418" v="391" actId="1076"/>
        <pc:sldMkLst>
          <pc:docMk/>
          <pc:sldMk cId="3647852307" sldId="268"/>
        </pc:sldMkLst>
        <pc:spChg chg="del mod">
          <ac:chgData name="Rachel Betteridge" userId="9abc5bf0-494d-4224-9ee6-429fdfa44b7c" providerId="ADAL" clId="{8000ADDC-E4E2-4AB4-9342-CF51219D68AD}" dt="2023-06-19T11:10:54.054" v="297"/>
          <ac:spMkLst>
            <pc:docMk/>
            <pc:sldMk cId="3647852307" sldId="268"/>
            <ac:spMk id="5" creationId="{4E370E5E-3016-697C-5132-27AEFA183F7F}"/>
          </ac:spMkLst>
        </pc:spChg>
        <pc:spChg chg="add mod">
          <ac:chgData name="Rachel Betteridge" userId="9abc5bf0-494d-4224-9ee6-429fdfa44b7c" providerId="ADAL" clId="{8000ADDC-E4E2-4AB4-9342-CF51219D68AD}" dt="2023-06-19T11:20:39.945" v="387" actId="20577"/>
          <ac:spMkLst>
            <pc:docMk/>
            <pc:sldMk cId="3647852307" sldId="268"/>
            <ac:spMk id="6" creationId="{29F2825D-7E34-4EAE-7658-8A8C597CF61E}"/>
          </ac:spMkLst>
        </pc:spChg>
        <pc:spChg chg="del mod">
          <ac:chgData name="Rachel Betteridge" userId="9abc5bf0-494d-4224-9ee6-429fdfa44b7c" providerId="ADAL" clId="{8000ADDC-E4E2-4AB4-9342-CF51219D68AD}" dt="2023-06-19T11:11:00.146" v="303"/>
          <ac:spMkLst>
            <pc:docMk/>
            <pc:sldMk cId="3647852307" sldId="268"/>
            <ac:spMk id="7" creationId="{64B313A3-04BF-6792-9F7A-6D9BDBFBD7C2}"/>
          </ac:spMkLst>
        </pc:spChg>
        <pc:spChg chg="del mod">
          <ac:chgData name="Rachel Betteridge" userId="9abc5bf0-494d-4224-9ee6-429fdfa44b7c" providerId="ADAL" clId="{8000ADDC-E4E2-4AB4-9342-CF51219D68AD}" dt="2023-06-19T11:10:54.056" v="299"/>
          <ac:spMkLst>
            <pc:docMk/>
            <pc:sldMk cId="3647852307" sldId="268"/>
            <ac:spMk id="10" creationId="{0E9808D7-A070-B283-D39B-2FF114ADC0E1}"/>
          </ac:spMkLst>
        </pc:spChg>
        <pc:picChg chg="add mod">
          <ac:chgData name="Rachel Betteridge" userId="9abc5bf0-494d-4224-9ee6-429fdfa44b7c" providerId="ADAL" clId="{8000ADDC-E4E2-4AB4-9342-CF51219D68AD}" dt="2023-06-19T11:20:59.418" v="391" actId="1076"/>
          <ac:picMkLst>
            <pc:docMk/>
            <pc:sldMk cId="3647852307" sldId="268"/>
            <ac:picMk id="2" creationId="{74F10662-EF9D-5C43-F55B-C49DA2EFAF01}"/>
          </ac:picMkLst>
        </pc:picChg>
        <pc:picChg chg="del">
          <ac:chgData name="Rachel Betteridge" userId="9abc5bf0-494d-4224-9ee6-429fdfa44b7c" providerId="ADAL" clId="{8000ADDC-E4E2-4AB4-9342-CF51219D68AD}" dt="2023-06-19T11:10:54.052" v="295" actId="478"/>
          <ac:picMkLst>
            <pc:docMk/>
            <pc:sldMk cId="3647852307" sldId="268"/>
            <ac:picMk id="3" creationId="{A1A34022-02E3-A90B-022B-DCC3A4725F97}"/>
          </ac:picMkLst>
        </pc:picChg>
        <pc:picChg chg="add mod">
          <ac:chgData name="Rachel Betteridge" userId="9abc5bf0-494d-4224-9ee6-429fdfa44b7c" providerId="ADAL" clId="{8000ADDC-E4E2-4AB4-9342-CF51219D68AD}" dt="2023-06-19T11:20:57.546" v="390" actId="1076"/>
          <ac:picMkLst>
            <pc:docMk/>
            <pc:sldMk cId="3647852307" sldId="268"/>
            <ac:picMk id="9" creationId="{FD3AFC47-D464-85C6-A900-2BB5DE744964}"/>
          </ac:picMkLst>
        </pc:picChg>
        <pc:picChg chg="del">
          <ac:chgData name="Rachel Betteridge" userId="9abc5bf0-494d-4224-9ee6-429fdfa44b7c" providerId="ADAL" clId="{8000ADDC-E4E2-4AB4-9342-CF51219D68AD}" dt="2023-06-19T11:11:00.145" v="301" actId="478"/>
          <ac:picMkLst>
            <pc:docMk/>
            <pc:sldMk cId="3647852307" sldId="268"/>
            <ac:picMk id="11" creationId="{1FCE7D72-5582-1470-0333-13C8D8327481}"/>
          </ac:picMkLst>
        </pc:picChg>
      </pc:sldChg>
      <pc:sldChg chg="addSp delSp modSp mod">
        <pc:chgData name="Rachel Betteridge" userId="9abc5bf0-494d-4224-9ee6-429fdfa44b7c" providerId="ADAL" clId="{8000ADDC-E4E2-4AB4-9342-CF51219D68AD}" dt="2023-06-22T13:13:14.164" v="479" actId="14100"/>
        <pc:sldMkLst>
          <pc:docMk/>
          <pc:sldMk cId="524799883" sldId="269"/>
        </pc:sldMkLst>
        <pc:spChg chg="mod">
          <ac:chgData name="Rachel Betteridge" userId="9abc5bf0-494d-4224-9ee6-429fdfa44b7c" providerId="ADAL" clId="{8000ADDC-E4E2-4AB4-9342-CF51219D68AD}" dt="2023-06-19T10:45:01.369" v="41" actId="14100"/>
          <ac:spMkLst>
            <pc:docMk/>
            <pc:sldMk cId="524799883" sldId="269"/>
            <ac:spMk id="5" creationId="{4E370E5E-3016-697C-5132-27AEFA183F7F}"/>
          </ac:spMkLst>
        </pc:spChg>
        <pc:spChg chg="mod">
          <ac:chgData name="Rachel Betteridge" userId="9abc5bf0-494d-4224-9ee6-429fdfa44b7c" providerId="ADAL" clId="{8000ADDC-E4E2-4AB4-9342-CF51219D68AD}" dt="2023-06-22T13:07:39.925" v="472" actId="20577"/>
          <ac:spMkLst>
            <pc:docMk/>
            <pc:sldMk cId="524799883" sldId="269"/>
            <ac:spMk id="9" creationId="{05084C99-CCE0-36AC-86B2-3F8C65FB7CAA}"/>
          </ac:spMkLst>
        </pc:spChg>
        <pc:spChg chg="del mod">
          <ac:chgData name="Rachel Betteridge" userId="9abc5bf0-494d-4224-9ee6-429fdfa44b7c" providerId="ADAL" clId="{8000ADDC-E4E2-4AB4-9342-CF51219D68AD}" dt="2023-06-19T10:45:02.214" v="43"/>
          <ac:spMkLst>
            <pc:docMk/>
            <pc:sldMk cId="524799883" sldId="269"/>
            <ac:spMk id="12" creationId="{256D5113-BE4F-1390-01D3-1F0E4C5B11C3}"/>
          </ac:spMkLst>
        </pc:spChg>
        <pc:picChg chg="add mod">
          <ac:chgData name="Rachel Betteridge" userId="9abc5bf0-494d-4224-9ee6-429fdfa44b7c" providerId="ADAL" clId="{8000ADDC-E4E2-4AB4-9342-CF51219D68AD}" dt="2023-06-22T12:55:28.594" v="443"/>
          <ac:picMkLst>
            <pc:docMk/>
            <pc:sldMk cId="524799883" sldId="269"/>
            <ac:picMk id="3074" creationId="{B0F0D3DE-2505-CC40-AC8C-3CA2A0223C19}"/>
          </ac:picMkLst>
        </pc:picChg>
        <pc:picChg chg="add mod">
          <ac:chgData name="Rachel Betteridge" userId="9abc5bf0-494d-4224-9ee6-429fdfa44b7c" providerId="ADAL" clId="{8000ADDC-E4E2-4AB4-9342-CF51219D68AD}" dt="2023-06-22T13:00:21.903" v="456"/>
          <ac:picMkLst>
            <pc:docMk/>
            <pc:sldMk cId="524799883" sldId="269"/>
            <ac:picMk id="3076" creationId="{4A79DE04-13E3-EFBB-8ECD-C0BA55156E5C}"/>
          </ac:picMkLst>
        </pc:picChg>
        <pc:picChg chg="add mod">
          <ac:chgData name="Rachel Betteridge" userId="9abc5bf0-494d-4224-9ee6-429fdfa44b7c" providerId="ADAL" clId="{8000ADDC-E4E2-4AB4-9342-CF51219D68AD}" dt="2023-06-22T13:02:26.275" v="463"/>
          <ac:picMkLst>
            <pc:docMk/>
            <pc:sldMk cId="524799883" sldId="269"/>
            <ac:picMk id="3078" creationId="{219FC2CC-59A4-A856-D60E-EB4D0CEF06E7}"/>
          </ac:picMkLst>
        </pc:picChg>
        <pc:picChg chg="add mod">
          <ac:chgData name="Rachel Betteridge" userId="9abc5bf0-494d-4224-9ee6-429fdfa44b7c" providerId="ADAL" clId="{8000ADDC-E4E2-4AB4-9342-CF51219D68AD}" dt="2023-06-22T13:13:14.164" v="479" actId="14100"/>
          <ac:picMkLst>
            <pc:docMk/>
            <pc:sldMk cId="524799883" sldId="269"/>
            <ac:picMk id="3080" creationId="{0A0FDCD1-E9C4-22B4-BA77-70BDEF54EA5A}"/>
          </ac:picMkLst>
        </pc:picChg>
      </pc:sldChg>
      <pc:sldChg chg="addSp delSp modSp mod">
        <pc:chgData name="Rachel Betteridge" userId="9abc5bf0-494d-4224-9ee6-429fdfa44b7c" providerId="ADAL" clId="{8000ADDC-E4E2-4AB4-9342-CF51219D68AD}" dt="2023-06-28T15:54:03.102" v="913" actId="1076"/>
        <pc:sldMkLst>
          <pc:docMk/>
          <pc:sldMk cId="1019925285" sldId="270"/>
        </pc:sldMkLst>
        <pc:spChg chg="add mod">
          <ac:chgData name="Rachel Betteridge" userId="9abc5bf0-494d-4224-9ee6-429fdfa44b7c" providerId="ADAL" clId="{8000ADDC-E4E2-4AB4-9342-CF51219D68AD}" dt="2023-06-22T15:58:46.962" v="797" actId="20577"/>
          <ac:spMkLst>
            <pc:docMk/>
            <pc:sldMk cId="1019925285" sldId="270"/>
            <ac:spMk id="3" creationId="{42133FD3-AA18-864F-3D02-1BE88EE813E2}"/>
          </ac:spMkLst>
        </pc:spChg>
        <pc:spChg chg="mod">
          <ac:chgData name="Rachel Betteridge" userId="9abc5bf0-494d-4224-9ee6-429fdfa44b7c" providerId="ADAL" clId="{8000ADDC-E4E2-4AB4-9342-CF51219D68AD}" dt="2023-06-19T11:06:34.735" v="267" actId="20577"/>
          <ac:spMkLst>
            <pc:docMk/>
            <pc:sldMk cId="1019925285" sldId="270"/>
            <ac:spMk id="5" creationId="{4E370E5E-3016-697C-5132-27AEFA183F7F}"/>
          </ac:spMkLst>
        </pc:spChg>
        <pc:spChg chg="del mod">
          <ac:chgData name="Rachel Betteridge" userId="9abc5bf0-494d-4224-9ee6-429fdfa44b7c" providerId="ADAL" clId="{8000ADDC-E4E2-4AB4-9342-CF51219D68AD}" dt="2023-06-19T11:06:36.716" v="269"/>
          <ac:spMkLst>
            <pc:docMk/>
            <pc:sldMk cId="1019925285" sldId="270"/>
            <ac:spMk id="9" creationId="{4C379A1F-7FE9-6C2A-D70C-5FB09EA0CE83}"/>
          </ac:spMkLst>
        </pc:spChg>
        <pc:picChg chg="add mod">
          <ac:chgData name="Rachel Betteridge" userId="9abc5bf0-494d-4224-9ee6-429fdfa44b7c" providerId="ADAL" clId="{8000ADDC-E4E2-4AB4-9342-CF51219D68AD}" dt="2023-06-28T15:54:03.102" v="913" actId="1076"/>
          <ac:picMkLst>
            <pc:docMk/>
            <pc:sldMk cId="1019925285" sldId="270"/>
            <ac:picMk id="1026" creationId="{34D129A0-370D-565E-182D-E984CC1DFE2C}"/>
          </ac:picMkLst>
        </pc:picChg>
        <pc:picChg chg="add mod">
          <ac:chgData name="Rachel Betteridge" userId="9abc5bf0-494d-4224-9ee6-429fdfa44b7c" providerId="ADAL" clId="{8000ADDC-E4E2-4AB4-9342-CF51219D68AD}" dt="2023-06-22T16:06:56.200" v="819"/>
          <ac:picMkLst>
            <pc:docMk/>
            <pc:sldMk cId="1019925285" sldId="270"/>
            <ac:picMk id="9218" creationId="{00481E73-9906-E4B3-7281-36EECC254F9D}"/>
          </ac:picMkLst>
        </pc:picChg>
        <pc:picChg chg="add mod">
          <ac:chgData name="Rachel Betteridge" userId="9abc5bf0-494d-4224-9ee6-429fdfa44b7c" providerId="ADAL" clId="{8000ADDC-E4E2-4AB4-9342-CF51219D68AD}" dt="2023-06-22T16:02:34.114" v="808"/>
          <ac:picMkLst>
            <pc:docMk/>
            <pc:sldMk cId="1019925285" sldId="270"/>
            <ac:picMk id="9220" creationId="{BC65CA32-B004-7ADD-014F-4D3206CCE81A}"/>
          </ac:picMkLst>
        </pc:picChg>
        <pc:picChg chg="add mod">
          <ac:chgData name="Rachel Betteridge" userId="9abc5bf0-494d-4224-9ee6-429fdfa44b7c" providerId="ADAL" clId="{8000ADDC-E4E2-4AB4-9342-CF51219D68AD}" dt="2023-06-22T16:06:25.627" v="818"/>
          <ac:picMkLst>
            <pc:docMk/>
            <pc:sldMk cId="1019925285" sldId="270"/>
            <ac:picMk id="9222" creationId="{0EA2F51E-A1CC-F66F-69DB-851DDD17D0E2}"/>
          </ac:picMkLst>
        </pc:picChg>
      </pc:sldChg>
      <pc:sldChg chg="addSp modSp add mod">
        <pc:chgData name="Rachel Betteridge" userId="9abc5bf0-494d-4224-9ee6-429fdfa44b7c" providerId="ADAL" clId="{8000ADDC-E4E2-4AB4-9342-CF51219D68AD}" dt="2023-06-22T14:18:17.934" v="651"/>
        <pc:sldMkLst>
          <pc:docMk/>
          <pc:sldMk cId="1417984859" sldId="271"/>
        </pc:sldMkLst>
        <pc:spChg chg="mod">
          <ac:chgData name="Rachel Betteridge" userId="9abc5bf0-494d-4224-9ee6-429fdfa44b7c" providerId="ADAL" clId="{8000ADDC-E4E2-4AB4-9342-CF51219D68AD}" dt="2023-06-22T14:00:02.966" v="620" actId="20577"/>
          <ac:spMkLst>
            <pc:docMk/>
            <pc:sldMk cId="1417984859" sldId="271"/>
            <ac:spMk id="3" creationId="{D67C8C21-8E8D-CD24-F786-A7A9D4DB284E}"/>
          </ac:spMkLst>
        </pc:spChg>
        <pc:spChg chg="mod">
          <ac:chgData name="Rachel Betteridge" userId="9abc5bf0-494d-4224-9ee6-429fdfa44b7c" providerId="ADAL" clId="{8000ADDC-E4E2-4AB4-9342-CF51219D68AD}" dt="2023-06-19T10:58:31.005" v="177" actId="14100"/>
          <ac:spMkLst>
            <pc:docMk/>
            <pc:sldMk cId="1417984859" sldId="271"/>
            <ac:spMk id="5" creationId="{4E370E5E-3016-697C-5132-27AEFA183F7F}"/>
          </ac:spMkLst>
        </pc:spChg>
        <pc:picChg chg="add mod">
          <ac:chgData name="Rachel Betteridge" userId="9abc5bf0-494d-4224-9ee6-429fdfa44b7c" providerId="ADAL" clId="{8000ADDC-E4E2-4AB4-9342-CF51219D68AD}" dt="2023-06-22T14:01:40.988" v="628"/>
          <ac:picMkLst>
            <pc:docMk/>
            <pc:sldMk cId="1417984859" sldId="271"/>
            <ac:picMk id="6146" creationId="{95DC68AE-CC5A-52E3-C15D-7E7207A9D5CB}"/>
          </ac:picMkLst>
        </pc:picChg>
        <pc:picChg chg="add mod">
          <ac:chgData name="Rachel Betteridge" userId="9abc5bf0-494d-4224-9ee6-429fdfa44b7c" providerId="ADAL" clId="{8000ADDC-E4E2-4AB4-9342-CF51219D68AD}" dt="2023-06-22T14:02:55.456" v="634"/>
          <ac:picMkLst>
            <pc:docMk/>
            <pc:sldMk cId="1417984859" sldId="271"/>
            <ac:picMk id="6148" creationId="{5D034EE3-36F3-6818-03AE-CDF2537CD2F2}"/>
          </ac:picMkLst>
        </pc:picChg>
        <pc:picChg chg="add mod">
          <ac:chgData name="Rachel Betteridge" userId="9abc5bf0-494d-4224-9ee6-429fdfa44b7c" providerId="ADAL" clId="{8000ADDC-E4E2-4AB4-9342-CF51219D68AD}" dt="2023-06-22T14:13:42.548" v="639"/>
          <ac:picMkLst>
            <pc:docMk/>
            <pc:sldMk cId="1417984859" sldId="271"/>
            <ac:picMk id="6150" creationId="{28691CF6-3EB7-520C-3C71-8A0B69A0D84E}"/>
          </ac:picMkLst>
        </pc:picChg>
        <pc:picChg chg="add mod">
          <ac:chgData name="Rachel Betteridge" userId="9abc5bf0-494d-4224-9ee6-429fdfa44b7c" providerId="ADAL" clId="{8000ADDC-E4E2-4AB4-9342-CF51219D68AD}" dt="2023-06-22T14:15:44.964" v="646"/>
          <ac:picMkLst>
            <pc:docMk/>
            <pc:sldMk cId="1417984859" sldId="271"/>
            <ac:picMk id="6152" creationId="{684C4B51-4098-16FF-49DD-FEC7C883DF0C}"/>
          </ac:picMkLst>
        </pc:picChg>
        <pc:picChg chg="add mod">
          <ac:chgData name="Rachel Betteridge" userId="9abc5bf0-494d-4224-9ee6-429fdfa44b7c" providerId="ADAL" clId="{8000ADDC-E4E2-4AB4-9342-CF51219D68AD}" dt="2023-06-22T14:18:17.934" v="651"/>
          <ac:picMkLst>
            <pc:docMk/>
            <pc:sldMk cId="1417984859" sldId="271"/>
            <ac:picMk id="6154" creationId="{AB1A435F-D2C7-15C4-9FB6-586A2DD80DAC}"/>
          </ac:picMkLst>
        </pc:picChg>
      </pc:sldChg>
      <pc:sldChg chg="addSp delSp modSp add mod">
        <pc:chgData name="Rachel Betteridge" userId="9abc5bf0-494d-4224-9ee6-429fdfa44b7c" providerId="ADAL" clId="{8000ADDC-E4E2-4AB4-9342-CF51219D68AD}" dt="2023-06-22T15:24:47.517" v="728" actId="1076"/>
        <pc:sldMkLst>
          <pc:docMk/>
          <pc:sldMk cId="3833244070" sldId="272"/>
        </pc:sldMkLst>
        <pc:spChg chg="del mod">
          <ac:chgData name="Rachel Betteridge" userId="9abc5bf0-494d-4224-9ee6-429fdfa44b7c" providerId="ADAL" clId="{8000ADDC-E4E2-4AB4-9342-CF51219D68AD}" dt="2023-06-19T11:01:04.776" v="200"/>
          <ac:spMkLst>
            <pc:docMk/>
            <pc:sldMk cId="3833244070" sldId="272"/>
            <ac:spMk id="3" creationId="{D67C8C21-8E8D-CD24-F786-A7A9D4DB284E}"/>
          </ac:spMkLst>
        </pc:spChg>
        <pc:spChg chg="add mod">
          <ac:chgData name="Rachel Betteridge" userId="9abc5bf0-494d-4224-9ee6-429fdfa44b7c" providerId="ADAL" clId="{8000ADDC-E4E2-4AB4-9342-CF51219D68AD}" dt="2023-06-22T14:58:45.690" v="690" actId="3626"/>
          <ac:spMkLst>
            <pc:docMk/>
            <pc:sldMk cId="3833244070" sldId="272"/>
            <ac:spMk id="4" creationId="{FB5616B3-9869-58B4-F43F-B2D8AD0C30AD}"/>
          </ac:spMkLst>
        </pc:spChg>
        <pc:spChg chg="mod">
          <ac:chgData name="Rachel Betteridge" userId="9abc5bf0-494d-4224-9ee6-429fdfa44b7c" providerId="ADAL" clId="{8000ADDC-E4E2-4AB4-9342-CF51219D68AD}" dt="2023-06-19T11:00:51.636" v="196" actId="20577"/>
          <ac:spMkLst>
            <pc:docMk/>
            <pc:sldMk cId="3833244070" sldId="272"/>
            <ac:spMk id="5" creationId="{4E370E5E-3016-697C-5132-27AEFA183F7F}"/>
          </ac:spMkLst>
        </pc:spChg>
        <pc:picChg chg="add mod">
          <ac:chgData name="Rachel Betteridge" userId="9abc5bf0-494d-4224-9ee6-429fdfa44b7c" providerId="ADAL" clId="{8000ADDC-E4E2-4AB4-9342-CF51219D68AD}" dt="2023-06-22T15:18:14.021" v="705" actId="1076"/>
          <ac:picMkLst>
            <pc:docMk/>
            <pc:sldMk cId="3833244070" sldId="272"/>
            <ac:picMk id="2" creationId="{675779C2-26E4-0019-101A-7448247627B4}"/>
          </ac:picMkLst>
        </pc:picChg>
        <pc:picChg chg="add mod">
          <ac:chgData name="Rachel Betteridge" userId="9abc5bf0-494d-4224-9ee6-429fdfa44b7c" providerId="ADAL" clId="{8000ADDC-E4E2-4AB4-9342-CF51219D68AD}" dt="2023-06-22T15:06:56.488" v="696" actId="14100"/>
          <ac:picMkLst>
            <pc:docMk/>
            <pc:sldMk cId="3833244070" sldId="272"/>
            <ac:picMk id="7170" creationId="{69888E0C-145E-31D2-3FA2-362937030F04}"/>
          </ac:picMkLst>
        </pc:picChg>
        <pc:picChg chg="add mod">
          <ac:chgData name="Rachel Betteridge" userId="9abc5bf0-494d-4224-9ee6-429fdfa44b7c" providerId="ADAL" clId="{8000ADDC-E4E2-4AB4-9342-CF51219D68AD}" dt="2023-06-22T15:21:31.537" v="713" actId="1076"/>
          <ac:picMkLst>
            <pc:docMk/>
            <pc:sldMk cId="3833244070" sldId="272"/>
            <ac:picMk id="7172" creationId="{4A2A9DB2-CD01-30C7-BAC2-DFF031ACDC1E}"/>
          </ac:picMkLst>
        </pc:picChg>
        <pc:picChg chg="add mod">
          <ac:chgData name="Rachel Betteridge" userId="9abc5bf0-494d-4224-9ee6-429fdfa44b7c" providerId="ADAL" clId="{8000ADDC-E4E2-4AB4-9342-CF51219D68AD}" dt="2023-06-22T15:22:46.412" v="722" actId="14100"/>
          <ac:picMkLst>
            <pc:docMk/>
            <pc:sldMk cId="3833244070" sldId="272"/>
            <ac:picMk id="7174" creationId="{90132767-A9C9-874A-CCB1-F6E17D49C4D6}"/>
          </ac:picMkLst>
        </pc:picChg>
        <pc:picChg chg="add mod">
          <ac:chgData name="Rachel Betteridge" userId="9abc5bf0-494d-4224-9ee6-429fdfa44b7c" providerId="ADAL" clId="{8000ADDC-E4E2-4AB4-9342-CF51219D68AD}" dt="2023-06-22T15:24:47.517" v="728" actId="1076"/>
          <ac:picMkLst>
            <pc:docMk/>
            <pc:sldMk cId="3833244070" sldId="272"/>
            <ac:picMk id="7176" creationId="{99E2903D-8647-E60E-C7F8-DCE73586C04F}"/>
          </ac:picMkLst>
        </pc:picChg>
      </pc:sldChg>
      <pc:sldChg chg="addSp delSp modSp add mod">
        <pc:chgData name="Rachel Betteridge" userId="9abc5bf0-494d-4224-9ee6-429fdfa44b7c" providerId="ADAL" clId="{8000ADDC-E4E2-4AB4-9342-CF51219D68AD}" dt="2023-06-22T12:51:03.950" v="439"/>
        <pc:sldMkLst>
          <pc:docMk/>
          <pc:sldMk cId="854135131" sldId="273"/>
        </pc:sldMkLst>
        <pc:spChg chg="mod">
          <ac:chgData name="Rachel Betteridge" userId="9abc5bf0-494d-4224-9ee6-429fdfa44b7c" providerId="ADAL" clId="{8000ADDC-E4E2-4AB4-9342-CF51219D68AD}" dt="2023-06-19T12:22:24.421" v="411" actId="313"/>
          <ac:spMkLst>
            <pc:docMk/>
            <pc:sldMk cId="854135131" sldId="273"/>
            <ac:spMk id="5" creationId="{4E370E5E-3016-697C-5132-27AEFA183F7F}"/>
          </ac:spMkLst>
        </pc:spChg>
        <pc:spChg chg="del mod">
          <ac:chgData name="Rachel Betteridge" userId="9abc5bf0-494d-4224-9ee6-429fdfa44b7c" providerId="ADAL" clId="{8000ADDC-E4E2-4AB4-9342-CF51219D68AD}" dt="2023-06-19T12:23:32.643" v="420"/>
          <ac:spMkLst>
            <pc:docMk/>
            <pc:sldMk cId="854135131" sldId="273"/>
            <ac:spMk id="6" creationId="{990DF9D6-B09F-E70B-9399-643EEB60AB62}"/>
          </ac:spMkLst>
        </pc:spChg>
        <pc:spChg chg="mod">
          <ac:chgData name="Rachel Betteridge" userId="9abc5bf0-494d-4224-9ee6-429fdfa44b7c" providerId="ADAL" clId="{8000ADDC-E4E2-4AB4-9342-CF51219D68AD}" dt="2023-06-19T12:23:39.634" v="421" actId="14100"/>
          <ac:spMkLst>
            <pc:docMk/>
            <pc:sldMk cId="854135131" sldId="273"/>
            <ac:spMk id="10" creationId="{E6CFDF4A-BE71-3C93-C4F7-ECBC41E1905D}"/>
          </ac:spMkLst>
        </pc:spChg>
        <pc:picChg chg="add mod">
          <ac:chgData name="Rachel Betteridge" userId="9abc5bf0-494d-4224-9ee6-429fdfa44b7c" providerId="ADAL" clId="{8000ADDC-E4E2-4AB4-9342-CF51219D68AD}" dt="2023-06-22T12:35:00.471" v="430"/>
          <ac:picMkLst>
            <pc:docMk/>
            <pc:sldMk cId="854135131" sldId="273"/>
            <ac:picMk id="2050" creationId="{3BA9838C-B718-B51C-DB5F-99E4C8C5AAE6}"/>
          </ac:picMkLst>
        </pc:picChg>
        <pc:picChg chg="add mod">
          <ac:chgData name="Rachel Betteridge" userId="9abc5bf0-494d-4224-9ee6-429fdfa44b7c" providerId="ADAL" clId="{8000ADDC-E4E2-4AB4-9342-CF51219D68AD}" dt="2023-06-22T12:43:54.289" v="433" actId="1076"/>
          <ac:picMkLst>
            <pc:docMk/>
            <pc:sldMk cId="854135131" sldId="273"/>
            <ac:picMk id="2052" creationId="{0B181D4E-5B8F-B54D-F999-DCE6D159FB8C}"/>
          </ac:picMkLst>
        </pc:picChg>
        <pc:picChg chg="add mod">
          <ac:chgData name="Rachel Betteridge" userId="9abc5bf0-494d-4224-9ee6-429fdfa44b7c" providerId="ADAL" clId="{8000ADDC-E4E2-4AB4-9342-CF51219D68AD}" dt="2023-06-22T12:51:03.950" v="439"/>
          <ac:picMkLst>
            <pc:docMk/>
            <pc:sldMk cId="854135131" sldId="273"/>
            <ac:picMk id="2054" creationId="{1F18B547-C12E-0821-9F00-33FA4422691E}"/>
          </ac:picMkLst>
        </pc:picChg>
      </pc:sldChg>
      <pc:sldChg chg="delSp modSp add mod">
        <pc:chgData name="Rachel Betteridge" userId="9abc5bf0-494d-4224-9ee6-429fdfa44b7c" providerId="ADAL" clId="{8000ADDC-E4E2-4AB4-9342-CF51219D68AD}" dt="2023-07-03T07:50:13.068" v="965" actId="20577"/>
        <pc:sldMkLst>
          <pc:docMk/>
          <pc:sldMk cId="2206008573" sldId="274"/>
        </pc:sldMkLst>
        <pc:spChg chg="mod">
          <ac:chgData name="Rachel Betteridge" userId="9abc5bf0-494d-4224-9ee6-429fdfa44b7c" providerId="ADAL" clId="{8000ADDC-E4E2-4AB4-9342-CF51219D68AD}" dt="2023-07-03T07:48:37.842" v="954" actId="14100"/>
          <ac:spMkLst>
            <pc:docMk/>
            <pc:sldMk cId="2206008573" sldId="274"/>
            <ac:spMk id="3" creationId="{D67C8C21-8E8D-CD24-F786-A7A9D4DB284E}"/>
          </ac:spMkLst>
        </pc:spChg>
        <pc:spChg chg="mod">
          <ac:chgData name="Rachel Betteridge" userId="9abc5bf0-494d-4224-9ee6-429fdfa44b7c" providerId="ADAL" clId="{8000ADDC-E4E2-4AB4-9342-CF51219D68AD}" dt="2023-07-03T07:50:13.068" v="965" actId="20577"/>
          <ac:spMkLst>
            <pc:docMk/>
            <pc:sldMk cId="2206008573" sldId="274"/>
            <ac:spMk id="5" creationId="{4E370E5E-3016-697C-5132-27AEFA183F7F}"/>
          </ac:spMkLst>
        </pc:spChg>
        <pc:picChg chg="mod">
          <ac:chgData name="Rachel Betteridge" userId="9abc5bf0-494d-4224-9ee6-429fdfa44b7c" providerId="ADAL" clId="{8000ADDC-E4E2-4AB4-9342-CF51219D68AD}" dt="2023-07-03T07:48:44.478" v="955" actId="1076"/>
          <ac:picMkLst>
            <pc:docMk/>
            <pc:sldMk cId="2206008573" sldId="274"/>
            <ac:picMk id="4" creationId="{4C0EB86F-4CB8-437A-5C50-222EC1F77A2A}"/>
          </ac:picMkLst>
        </pc:picChg>
        <pc:picChg chg="del">
          <ac:chgData name="Rachel Betteridge" userId="9abc5bf0-494d-4224-9ee6-429fdfa44b7c" providerId="ADAL" clId="{8000ADDC-E4E2-4AB4-9342-CF51219D68AD}" dt="2023-07-03T07:46:06.294" v="937" actId="478"/>
          <ac:picMkLst>
            <pc:docMk/>
            <pc:sldMk cId="2206008573" sldId="274"/>
            <ac:picMk id="5122" creationId="{7FED0CC5-40EC-912F-9DC4-CA00B2E726D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024" y="589241"/>
            <a:ext cx="4284266" cy="1253490"/>
          </a:xfrm>
        </p:spPr>
        <p:txBody>
          <a:bodyPr anchor="b"/>
          <a:lstStyle>
            <a:lvl1pPr algn="ctr">
              <a:defRPr sz="3150"/>
            </a:lvl1pPr>
          </a:lstStyle>
          <a:p>
            <a:r>
              <a:rPr lang="en-GB"/>
              <a:t>Click to edit Master title style</a:t>
            </a:r>
            <a:endParaRPr lang="en-US" dirty="0"/>
          </a:p>
        </p:txBody>
      </p:sp>
      <p:sp>
        <p:nvSpPr>
          <p:cNvPr id="3" name="Subtitle 2"/>
          <p:cNvSpPr>
            <a:spLocks noGrp="1"/>
          </p:cNvSpPr>
          <p:nvPr>
            <p:ph type="subTitle" idx="1"/>
          </p:nvPr>
        </p:nvSpPr>
        <p:spPr>
          <a:xfrm>
            <a:off x="630039" y="1891070"/>
            <a:ext cx="3780235" cy="869275"/>
          </a:xfrm>
        </p:spPr>
        <p:txBody>
          <a:bodyPr/>
          <a:lstStyle>
            <a:lvl1pPr marL="0" indent="0" algn="ctr">
              <a:buNone/>
              <a:defRPr sz="1260"/>
            </a:lvl1pPr>
            <a:lvl2pPr marL="240030" indent="0" algn="ctr">
              <a:buNone/>
              <a:defRPr sz="1050"/>
            </a:lvl2pPr>
            <a:lvl3pPr marL="480060" indent="0" algn="ctr">
              <a:buNone/>
              <a:defRPr sz="945"/>
            </a:lvl3pPr>
            <a:lvl4pPr marL="720090" indent="0" algn="ctr">
              <a:buNone/>
              <a:defRPr sz="840"/>
            </a:lvl4pPr>
            <a:lvl5pPr marL="960120" indent="0" algn="ctr">
              <a:buNone/>
              <a:defRPr sz="840"/>
            </a:lvl5pPr>
            <a:lvl6pPr marL="1200150" indent="0" algn="ctr">
              <a:buNone/>
              <a:defRPr sz="840"/>
            </a:lvl6pPr>
            <a:lvl7pPr marL="1440180" indent="0" algn="ctr">
              <a:buNone/>
              <a:defRPr sz="840"/>
            </a:lvl7pPr>
            <a:lvl8pPr marL="1680210" indent="0" algn="ctr">
              <a:buNone/>
              <a:defRPr sz="840"/>
            </a:lvl8pPr>
            <a:lvl9pPr marL="1920240" indent="0" algn="ctr">
              <a:buNone/>
              <a:defRPr sz="84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D8DF589-A444-5645-936D-9BB3B3BDDFC7}"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108142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D8DF589-A444-5645-936D-9BB3B3BDDFC7}"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402680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6975" y="191691"/>
            <a:ext cx="1086817" cy="305121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346522" y="191691"/>
            <a:ext cx="3197449" cy="305121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D8DF589-A444-5645-936D-9BB3B3BDDFC7}"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25822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D8DF589-A444-5645-936D-9BB3B3BDDFC7}"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443484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3897" y="897613"/>
            <a:ext cx="4347270" cy="1497687"/>
          </a:xfrm>
        </p:spPr>
        <p:txBody>
          <a:bodyPr anchor="b"/>
          <a:lstStyle>
            <a:lvl1pPr>
              <a:defRPr sz="3150"/>
            </a:lvl1pPr>
          </a:lstStyle>
          <a:p>
            <a:r>
              <a:rPr lang="en-GB"/>
              <a:t>Click to edit Master title style</a:t>
            </a:r>
            <a:endParaRPr lang="en-US" dirty="0"/>
          </a:p>
        </p:txBody>
      </p:sp>
      <p:sp>
        <p:nvSpPr>
          <p:cNvPr id="3" name="Text Placeholder 2"/>
          <p:cNvSpPr>
            <a:spLocks noGrp="1"/>
          </p:cNvSpPr>
          <p:nvPr>
            <p:ph type="body" idx="1"/>
          </p:nvPr>
        </p:nvSpPr>
        <p:spPr>
          <a:xfrm>
            <a:off x="343897" y="2409469"/>
            <a:ext cx="4347270" cy="787598"/>
          </a:xfrm>
        </p:spPr>
        <p:txBody>
          <a:bodyPr/>
          <a:lstStyle>
            <a:lvl1pPr marL="0" indent="0">
              <a:buNone/>
              <a:defRPr sz="1260">
                <a:solidFill>
                  <a:schemeClr val="tx1"/>
                </a:solidFill>
              </a:defRPr>
            </a:lvl1pPr>
            <a:lvl2pPr marL="240030" indent="0">
              <a:buNone/>
              <a:defRPr sz="1050">
                <a:solidFill>
                  <a:schemeClr val="tx1">
                    <a:tint val="75000"/>
                  </a:schemeClr>
                </a:solidFill>
              </a:defRPr>
            </a:lvl2pPr>
            <a:lvl3pPr marL="480060" indent="0">
              <a:buNone/>
              <a:defRPr sz="945">
                <a:solidFill>
                  <a:schemeClr val="tx1">
                    <a:tint val="75000"/>
                  </a:schemeClr>
                </a:solidFill>
              </a:defRPr>
            </a:lvl3pPr>
            <a:lvl4pPr marL="720090" indent="0">
              <a:buNone/>
              <a:defRPr sz="840">
                <a:solidFill>
                  <a:schemeClr val="tx1">
                    <a:tint val="75000"/>
                  </a:schemeClr>
                </a:solidFill>
              </a:defRPr>
            </a:lvl4pPr>
            <a:lvl5pPr marL="960120" indent="0">
              <a:buNone/>
              <a:defRPr sz="840">
                <a:solidFill>
                  <a:schemeClr val="tx1">
                    <a:tint val="75000"/>
                  </a:schemeClr>
                </a:solidFill>
              </a:defRPr>
            </a:lvl5pPr>
            <a:lvl6pPr marL="1200150" indent="0">
              <a:buNone/>
              <a:defRPr sz="840">
                <a:solidFill>
                  <a:schemeClr val="tx1">
                    <a:tint val="75000"/>
                  </a:schemeClr>
                </a:solidFill>
              </a:defRPr>
            </a:lvl6pPr>
            <a:lvl7pPr marL="1440180" indent="0">
              <a:buNone/>
              <a:defRPr sz="840">
                <a:solidFill>
                  <a:schemeClr val="tx1">
                    <a:tint val="75000"/>
                  </a:schemeClr>
                </a:solidFill>
              </a:defRPr>
            </a:lvl7pPr>
            <a:lvl8pPr marL="1680210" indent="0">
              <a:buNone/>
              <a:defRPr sz="840">
                <a:solidFill>
                  <a:schemeClr val="tx1">
                    <a:tint val="75000"/>
                  </a:schemeClr>
                </a:solidFill>
              </a:defRPr>
            </a:lvl8pPr>
            <a:lvl9pPr marL="1920240" indent="0">
              <a:buNone/>
              <a:defRPr sz="84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D8DF589-A444-5645-936D-9BB3B3BDDFC7}"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279570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46522" y="958453"/>
            <a:ext cx="2142133" cy="22844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2551658" y="958453"/>
            <a:ext cx="2142133" cy="22844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D8DF589-A444-5645-936D-9BB3B3BDDFC7}"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218762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178" y="191691"/>
            <a:ext cx="4347270" cy="695921"/>
          </a:xfrm>
        </p:spPr>
        <p:txBody>
          <a:bodyPr/>
          <a:lstStyle/>
          <a:p>
            <a:r>
              <a:rPr lang="en-GB"/>
              <a:t>Click to edit Master title style</a:t>
            </a:r>
            <a:endParaRPr lang="en-US" dirty="0"/>
          </a:p>
        </p:txBody>
      </p:sp>
      <p:sp>
        <p:nvSpPr>
          <p:cNvPr id="3" name="Text Placeholder 2"/>
          <p:cNvSpPr>
            <a:spLocks noGrp="1"/>
          </p:cNvSpPr>
          <p:nvPr>
            <p:ph type="body" idx="1"/>
          </p:nvPr>
        </p:nvSpPr>
        <p:spPr>
          <a:xfrm>
            <a:off x="347179" y="882610"/>
            <a:ext cx="2132288" cy="432554"/>
          </a:xfrm>
        </p:spPr>
        <p:txBody>
          <a:bodyPr anchor="b"/>
          <a:lstStyle>
            <a:lvl1pPr marL="0" indent="0">
              <a:buNone/>
              <a:defRPr sz="1260" b="1"/>
            </a:lvl1pPr>
            <a:lvl2pPr marL="240030" indent="0">
              <a:buNone/>
              <a:defRPr sz="1050" b="1"/>
            </a:lvl2pPr>
            <a:lvl3pPr marL="480060" indent="0">
              <a:buNone/>
              <a:defRPr sz="945" b="1"/>
            </a:lvl3pPr>
            <a:lvl4pPr marL="720090" indent="0">
              <a:buNone/>
              <a:defRPr sz="840" b="1"/>
            </a:lvl4pPr>
            <a:lvl5pPr marL="960120" indent="0">
              <a:buNone/>
              <a:defRPr sz="840" b="1"/>
            </a:lvl5pPr>
            <a:lvl6pPr marL="1200150" indent="0">
              <a:buNone/>
              <a:defRPr sz="840" b="1"/>
            </a:lvl6pPr>
            <a:lvl7pPr marL="1440180" indent="0">
              <a:buNone/>
              <a:defRPr sz="840" b="1"/>
            </a:lvl7pPr>
            <a:lvl8pPr marL="1680210" indent="0">
              <a:buNone/>
              <a:defRPr sz="840" b="1"/>
            </a:lvl8pPr>
            <a:lvl9pPr marL="1920240" indent="0">
              <a:buNone/>
              <a:defRPr sz="840" b="1"/>
            </a:lvl9pPr>
          </a:lstStyle>
          <a:p>
            <a:pPr lvl="0"/>
            <a:r>
              <a:rPr lang="en-GB"/>
              <a:t>Click to edit Master text styles</a:t>
            </a:r>
          </a:p>
        </p:txBody>
      </p:sp>
      <p:sp>
        <p:nvSpPr>
          <p:cNvPr id="4" name="Content Placeholder 3"/>
          <p:cNvSpPr>
            <a:spLocks noGrp="1"/>
          </p:cNvSpPr>
          <p:nvPr>
            <p:ph sz="half" idx="2"/>
          </p:nvPr>
        </p:nvSpPr>
        <p:spPr>
          <a:xfrm>
            <a:off x="347179" y="1315164"/>
            <a:ext cx="2132288" cy="19344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2551658" y="882610"/>
            <a:ext cx="2142790" cy="432554"/>
          </a:xfrm>
        </p:spPr>
        <p:txBody>
          <a:bodyPr anchor="b"/>
          <a:lstStyle>
            <a:lvl1pPr marL="0" indent="0">
              <a:buNone/>
              <a:defRPr sz="1260" b="1"/>
            </a:lvl1pPr>
            <a:lvl2pPr marL="240030" indent="0">
              <a:buNone/>
              <a:defRPr sz="1050" b="1"/>
            </a:lvl2pPr>
            <a:lvl3pPr marL="480060" indent="0">
              <a:buNone/>
              <a:defRPr sz="945" b="1"/>
            </a:lvl3pPr>
            <a:lvl4pPr marL="720090" indent="0">
              <a:buNone/>
              <a:defRPr sz="840" b="1"/>
            </a:lvl4pPr>
            <a:lvl5pPr marL="960120" indent="0">
              <a:buNone/>
              <a:defRPr sz="840" b="1"/>
            </a:lvl5pPr>
            <a:lvl6pPr marL="1200150" indent="0">
              <a:buNone/>
              <a:defRPr sz="840" b="1"/>
            </a:lvl6pPr>
            <a:lvl7pPr marL="1440180" indent="0">
              <a:buNone/>
              <a:defRPr sz="840" b="1"/>
            </a:lvl7pPr>
            <a:lvl8pPr marL="1680210" indent="0">
              <a:buNone/>
              <a:defRPr sz="840" b="1"/>
            </a:lvl8pPr>
            <a:lvl9pPr marL="1920240" indent="0">
              <a:buNone/>
              <a:defRPr sz="840" b="1"/>
            </a:lvl9pPr>
          </a:lstStyle>
          <a:p>
            <a:pPr lvl="0"/>
            <a:r>
              <a:rPr lang="en-GB"/>
              <a:t>Click to edit Master text styles</a:t>
            </a:r>
          </a:p>
        </p:txBody>
      </p:sp>
      <p:sp>
        <p:nvSpPr>
          <p:cNvPr id="6" name="Content Placeholder 5"/>
          <p:cNvSpPr>
            <a:spLocks noGrp="1"/>
          </p:cNvSpPr>
          <p:nvPr>
            <p:ph sz="quarter" idx="4"/>
          </p:nvPr>
        </p:nvSpPr>
        <p:spPr>
          <a:xfrm>
            <a:off x="2551658" y="1315164"/>
            <a:ext cx="2142790" cy="19344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D8DF589-A444-5645-936D-9BB3B3BDDFC7}" type="datetimeFigureOut">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3260990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D8DF589-A444-5645-936D-9BB3B3BDDFC7}"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361195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DF589-A444-5645-936D-9BB3B3BDDFC7}" type="datetimeFigureOut">
              <a:rPr lang="en-US" smtClean="0"/>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22101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178" y="240030"/>
            <a:ext cx="1625632" cy="840105"/>
          </a:xfrm>
        </p:spPr>
        <p:txBody>
          <a:bodyPr anchor="b"/>
          <a:lstStyle>
            <a:lvl1pPr>
              <a:defRPr sz="1680"/>
            </a:lvl1pPr>
          </a:lstStyle>
          <a:p>
            <a:r>
              <a:rPr lang="en-GB"/>
              <a:t>Click to edit Master title style</a:t>
            </a:r>
            <a:endParaRPr lang="en-US" dirty="0"/>
          </a:p>
        </p:txBody>
      </p:sp>
      <p:sp>
        <p:nvSpPr>
          <p:cNvPr id="3" name="Content Placeholder 2"/>
          <p:cNvSpPr>
            <a:spLocks noGrp="1"/>
          </p:cNvSpPr>
          <p:nvPr>
            <p:ph idx="1"/>
          </p:nvPr>
        </p:nvSpPr>
        <p:spPr>
          <a:xfrm>
            <a:off x="2142790" y="518399"/>
            <a:ext cx="2551658" cy="2558653"/>
          </a:xfrm>
        </p:spPr>
        <p:txBody>
          <a:bodyPr/>
          <a:lstStyle>
            <a:lvl1pPr>
              <a:defRPr sz="1680"/>
            </a:lvl1pPr>
            <a:lvl2pPr>
              <a:defRPr sz="1470"/>
            </a:lvl2pPr>
            <a:lvl3pPr>
              <a:defRPr sz="126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347178" y="1080135"/>
            <a:ext cx="1625632" cy="2001084"/>
          </a:xfrm>
        </p:spPr>
        <p:txBody>
          <a:bodyPr/>
          <a:lstStyle>
            <a:lvl1pPr marL="0" indent="0">
              <a:buNone/>
              <a:defRPr sz="840"/>
            </a:lvl1pPr>
            <a:lvl2pPr marL="240030" indent="0">
              <a:buNone/>
              <a:defRPr sz="735"/>
            </a:lvl2pPr>
            <a:lvl3pPr marL="480060" indent="0">
              <a:buNone/>
              <a:defRPr sz="630"/>
            </a:lvl3pPr>
            <a:lvl4pPr marL="720090" indent="0">
              <a:buNone/>
              <a:defRPr sz="525"/>
            </a:lvl4pPr>
            <a:lvl5pPr marL="960120" indent="0">
              <a:buNone/>
              <a:defRPr sz="525"/>
            </a:lvl5pPr>
            <a:lvl6pPr marL="1200150" indent="0">
              <a:buNone/>
              <a:defRPr sz="525"/>
            </a:lvl6pPr>
            <a:lvl7pPr marL="1440180" indent="0">
              <a:buNone/>
              <a:defRPr sz="525"/>
            </a:lvl7pPr>
            <a:lvl8pPr marL="1680210" indent="0">
              <a:buNone/>
              <a:defRPr sz="525"/>
            </a:lvl8pPr>
            <a:lvl9pPr marL="1920240" indent="0">
              <a:buNone/>
              <a:defRPr sz="525"/>
            </a:lvl9pPr>
          </a:lstStyle>
          <a:p>
            <a:pPr lvl="0"/>
            <a:r>
              <a:rPr lang="en-GB"/>
              <a:t>Click to edit Master text styles</a:t>
            </a:r>
          </a:p>
        </p:txBody>
      </p:sp>
      <p:sp>
        <p:nvSpPr>
          <p:cNvPr id="5" name="Date Placeholder 4"/>
          <p:cNvSpPr>
            <a:spLocks noGrp="1"/>
          </p:cNvSpPr>
          <p:nvPr>
            <p:ph type="dt" sz="half" idx="10"/>
          </p:nvPr>
        </p:nvSpPr>
        <p:spPr/>
        <p:txBody>
          <a:bodyPr/>
          <a:lstStyle/>
          <a:p>
            <a:fld id="{FD8DF589-A444-5645-936D-9BB3B3BDDFC7}"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3030882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178" y="240030"/>
            <a:ext cx="1625632" cy="840105"/>
          </a:xfrm>
        </p:spPr>
        <p:txBody>
          <a:bodyPr anchor="b"/>
          <a:lstStyle>
            <a:lvl1pPr>
              <a:defRPr sz="1680"/>
            </a:lvl1pPr>
          </a:lstStyle>
          <a:p>
            <a:r>
              <a:rPr lang="en-GB"/>
              <a:t>Click to edit Master title style</a:t>
            </a:r>
            <a:endParaRPr lang="en-US" dirty="0"/>
          </a:p>
        </p:txBody>
      </p:sp>
      <p:sp>
        <p:nvSpPr>
          <p:cNvPr id="3" name="Picture Placeholder 2"/>
          <p:cNvSpPr>
            <a:spLocks noGrp="1" noChangeAspect="1"/>
          </p:cNvSpPr>
          <p:nvPr>
            <p:ph type="pic" idx="1"/>
          </p:nvPr>
        </p:nvSpPr>
        <p:spPr>
          <a:xfrm>
            <a:off x="2142790" y="518399"/>
            <a:ext cx="2551658" cy="2558653"/>
          </a:xfrm>
        </p:spPr>
        <p:txBody>
          <a:bodyPr anchor="t"/>
          <a:lstStyle>
            <a:lvl1pPr marL="0" indent="0">
              <a:buNone/>
              <a:defRPr sz="1680"/>
            </a:lvl1pPr>
            <a:lvl2pPr marL="240030" indent="0">
              <a:buNone/>
              <a:defRPr sz="1470"/>
            </a:lvl2pPr>
            <a:lvl3pPr marL="480060" indent="0">
              <a:buNone/>
              <a:defRPr sz="1260"/>
            </a:lvl3pPr>
            <a:lvl4pPr marL="720090" indent="0">
              <a:buNone/>
              <a:defRPr sz="1050"/>
            </a:lvl4pPr>
            <a:lvl5pPr marL="960120" indent="0">
              <a:buNone/>
              <a:defRPr sz="1050"/>
            </a:lvl5pPr>
            <a:lvl6pPr marL="1200150" indent="0">
              <a:buNone/>
              <a:defRPr sz="1050"/>
            </a:lvl6pPr>
            <a:lvl7pPr marL="1440180" indent="0">
              <a:buNone/>
              <a:defRPr sz="1050"/>
            </a:lvl7pPr>
            <a:lvl8pPr marL="1680210" indent="0">
              <a:buNone/>
              <a:defRPr sz="1050"/>
            </a:lvl8pPr>
            <a:lvl9pPr marL="1920240" indent="0">
              <a:buNone/>
              <a:defRPr sz="1050"/>
            </a:lvl9pPr>
          </a:lstStyle>
          <a:p>
            <a:r>
              <a:rPr lang="en-GB"/>
              <a:t>Click icon to add picture</a:t>
            </a:r>
            <a:endParaRPr lang="en-US" dirty="0"/>
          </a:p>
        </p:txBody>
      </p:sp>
      <p:sp>
        <p:nvSpPr>
          <p:cNvPr id="4" name="Text Placeholder 3"/>
          <p:cNvSpPr>
            <a:spLocks noGrp="1"/>
          </p:cNvSpPr>
          <p:nvPr>
            <p:ph type="body" sz="half" idx="2"/>
          </p:nvPr>
        </p:nvSpPr>
        <p:spPr>
          <a:xfrm>
            <a:off x="347178" y="1080135"/>
            <a:ext cx="1625632" cy="2001084"/>
          </a:xfrm>
        </p:spPr>
        <p:txBody>
          <a:bodyPr/>
          <a:lstStyle>
            <a:lvl1pPr marL="0" indent="0">
              <a:buNone/>
              <a:defRPr sz="840"/>
            </a:lvl1pPr>
            <a:lvl2pPr marL="240030" indent="0">
              <a:buNone/>
              <a:defRPr sz="735"/>
            </a:lvl2pPr>
            <a:lvl3pPr marL="480060" indent="0">
              <a:buNone/>
              <a:defRPr sz="630"/>
            </a:lvl3pPr>
            <a:lvl4pPr marL="720090" indent="0">
              <a:buNone/>
              <a:defRPr sz="525"/>
            </a:lvl4pPr>
            <a:lvl5pPr marL="960120" indent="0">
              <a:buNone/>
              <a:defRPr sz="525"/>
            </a:lvl5pPr>
            <a:lvl6pPr marL="1200150" indent="0">
              <a:buNone/>
              <a:defRPr sz="525"/>
            </a:lvl6pPr>
            <a:lvl7pPr marL="1440180" indent="0">
              <a:buNone/>
              <a:defRPr sz="525"/>
            </a:lvl7pPr>
            <a:lvl8pPr marL="1680210" indent="0">
              <a:buNone/>
              <a:defRPr sz="525"/>
            </a:lvl8pPr>
            <a:lvl9pPr marL="1920240" indent="0">
              <a:buNone/>
              <a:defRPr sz="525"/>
            </a:lvl9pPr>
          </a:lstStyle>
          <a:p>
            <a:pPr lvl="0"/>
            <a:r>
              <a:rPr lang="en-GB"/>
              <a:t>Click to edit Master text styles</a:t>
            </a:r>
          </a:p>
        </p:txBody>
      </p:sp>
      <p:sp>
        <p:nvSpPr>
          <p:cNvPr id="5" name="Date Placeholder 4"/>
          <p:cNvSpPr>
            <a:spLocks noGrp="1"/>
          </p:cNvSpPr>
          <p:nvPr>
            <p:ph type="dt" sz="half" idx="10"/>
          </p:nvPr>
        </p:nvSpPr>
        <p:spPr/>
        <p:txBody>
          <a:bodyPr/>
          <a:lstStyle/>
          <a:p>
            <a:fld id="{FD8DF589-A444-5645-936D-9BB3B3BDDFC7}"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08F58-DD72-9342-BA82-5BD5E0A60E82}" type="slidenum">
              <a:rPr lang="en-US" smtClean="0"/>
              <a:t>‹#›</a:t>
            </a:fld>
            <a:endParaRPr lang="en-US"/>
          </a:p>
        </p:txBody>
      </p:sp>
    </p:spTree>
    <p:extLst>
      <p:ext uri="{BB962C8B-B14F-4D97-AF65-F5344CB8AC3E}">
        <p14:creationId xmlns:p14="http://schemas.microsoft.com/office/powerpoint/2010/main" val="106742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522" y="191691"/>
            <a:ext cx="4347270" cy="695921"/>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346522" y="958453"/>
            <a:ext cx="4347270" cy="228445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346522" y="3337084"/>
            <a:ext cx="1134070" cy="191691"/>
          </a:xfrm>
          <a:prstGeom prst="rect">
            <a:avLst/>
          </a:prstGeom>
        </p:spPr>
        <p:txBody>
          <a:bodyPr vert="horz" lIns="91440" tIns="45720" rIns="91440" bIns="45720" rtlCol="0" anchor="ctr"/>
          <a:lstStyle>
            <a:lvl1pPr algn="l">
              <a:defRPr sz="630">
                <a:solidFill>
                  <a:schemeClr val="tx1">
                    <a:tint val="75000"/>
                  </a:schemeClr>
                </a:solidFill>
              </a:defRPr>
            </a:lvl1pPr>
          </a:lstStyle>
          <a:p>
            <a:fld id="{FD8DF589-A444-5645-936D-9BB3B3BDDFC7}" type="datetimeFigureOut">
              <a:rPr lang="en-US" smtClean="0"/>
              <a:t>7/3/2023</a:t>
            </a:fld>
            <a:endParaRPr lang="en-US"/>
          </a:p>
        </p:txBody>
      </p:sp>
      <p:sp>
        <p:nvSpPr>
          <p:cNvPr id="5" name="Footer Placeholder 4"/>
          <p:cNvSpPr>
            <a:spLocks noGrp="1"/>
          </p:cNvSpPr>
          <p:nvPr>
            <p:ph type="ftr" sz="quarter" idx="3"/>
          </p:nvPr>
        </p:nvSpPr>
        <p:spPr>
          <a:xfrm>
            <a:off x="1669604" y="3337084"/>
            <a:ext cx="1701106" cy="191691"/>
          </a:xfrm>
          <a:prstGeom prst="rect">
            <a:avLst/>
          </a:prstGeom>
        </p:spPr>
        <p:txBody>
          <a:bodyPr vert="horz" lIns="91440" tIns="45720" rIns="91440" bIns="45720" rtlCol="0" anchor="ctr"/>
          <a:lstStyle>
            <a:lvl1pPr algn="ctr">
              <a:defRPr sz="63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59721" y="3337084"/>
            <a:ext cx="1134070" cy="191691"/>
          </a:xfrm>
          <a:prstGeom prst="rect">
            <a:avLst/>
          </a:prstGeom>
        </p:spPr>
        <p:txBody>
          <a:bodyPr vert="horz" lIns="91440" tIns="45720" rIns="91440" bIns="45720" rtlCol="0" anchor="ctr"/>
          <a:lstStyle>
            <a:lvl1pPr algn="r">
              <a:defRPr sz="630">
                <a:solidFill>
                  <a:schemeClr val="tx1">
                    <a:tint val="75000"/>
                  </a:schemeClr>
                </a:solidFill>
              </a:defRPr>
            </a:lvl1pPr>
          </a:lstStyle>
          <a:p>
            <a:fld id="{7ED08F58-DD72-9342-BA82-5BD5E0A60E82}" type="slidenum">
              <a:rPr lang="en-US" smtClean="0"/>
              <a:t>‹#›</a:t>
            </a:fld>
            <a:endParaRPr lang="en-US"/>
          </a:p>
        </p:txBody>
      </p:sp>
    </p:spTree>
    <p:extLst>
      <p:ext uri="{BB962C8B-B14F-4D97-AF65-F5344CB8AC3E}">
        <p14:creationId xmlns:p14="http://schemas.microsoft.com/office/powerpoint/2010/main" val="3219659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80060" rtl="0" eaLnBrk="1" latinLnBrk="0" hangingPunct="1">
        <a:lnSpc>
          <a:spcPct val="90000"/>
        </a:lnSpc>
        <a:spcBef>
          <a:spcPct val="0"/>
        </a:spcBef>
        <a:buNone/>
        <a:defRPr sz="2310" kern="1200">
          <a:solidFill>
            <a:schemeClr val="tx1"/>
          </a:solidFill>
          <a:latin typeface="+mj-lt"/>
          <a:ea typeface="+mj-ea"/>
          <a:cs typeface="+mj-cs"/>
        </a:defRPr>
      </a:lvl1pPr>
    </p:titleStyle>
    <p:bodyStyle>
      <a:lvl1pPr marL="120015" indent="-120015" algn="l" defTabSz="480060" rtl="0" eaLnBrk="1" latinLnBrk="0" hangingPunct="1">
        <a:lnSpc>
          <a:spcPct val="90000"/>
        </a:lnSpc>
        <a:spcBef>
          <a:spcPts val="525"/>
        </a:spcBef>
        <a:buFont typeface="Arial" panose="020B0604020202020204" pitchFamily="34" charset="0"/>
        <a:buChar char="•"/>
        <a:defRPr sz="1470" kern="1200">
          <a:solidFill>
            <a:schemeClr val="tx1"/>
          </a:solidFill>
          <a:latin typeface="+mn-lt"/>
          <a:ea typeface="+mn-ea"/>
          <a:cs typeface="+mn-cs"/>
        </a:defRPr>
      </a:lvl1pPr>
      <a:lvl2pPr marL="360045" indent="-120015" algn="l" defTabSz="480060" rtl="0" eaLnBrk="1" latinLnBrk="0" hangingPunct="1">
        <a:lnSpc>
          <a:spcPct val="90000"/>
        </a:lnSpc>
        <a:spcBef>
          <a:spcPts val="263"/>
        </a:spcBef>
        <a:buFont typeface="Arial" panose="020B0604020202020204" pitchFamily="34" charset="0"/>
        <a:buChar char="•"/>
        <a:defRPr sz="1260" kern="1200">
          <a:solidFill>
            <a:schemeClr val="tx1"/>
          </a:solidFill>
          <a:latin typeface="+mn-lt"/>
          <a:ea typeface="+mn-ea"/>
          <a:cs typeface="+mn-cs"/>
        </a:defRPr>
      </a:lvl2pPr>
      <a:lvl3pPr marL="600075" indent="-120015" algn="l" defTabSz="480060" rtl="0" eaLnBrk="1" latinLnBrk="0" hangingPunct="1">
        <a:lnSpc>
          <a:spcPct val="90000"/>
        </a:lnSpc>
        <a:spcBef>
          <a:spcPts val="263"/>
        </a:spcBef>
        <a:buFont typeface="Arial" panose="020B0604020202020204" pitchFamily="34" charset="0"/>
        <a:buChar char="•"/>
        <a:defRPr sz="1050" kern="1200">
          <a:solidFill>
            <a:schemeClr val="tx1"/>
          </a:solidFill>
          <a:latin typeface="+mn-lt"/>
          <a:ea typeface="+mn-ea"/>
          <a:cs typeface="+mn-cs"/>
        </a:defRPr>
      </a:lvl3pPr>
      <a:lvl4pPr marL="840105" indent="-120015" algn="l" defTabSz="48006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4pPr>
      <a:lvl5pPr marL="1080135" indent="-120015" algn="l" defTabSz="48006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5pPr>
      <a:lvl6pPr marL="1320165" indent="-120015" algn="l" defTabSz="48006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6pPr>
      <a:lvl7pPr marL="1560195" indent="-120015" algn="l" defTabSz="48006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7pPr>
      <a:lvl8pPr marL="1800225" indent="-120015" algn="l" defTabSz="48006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8pPr>
      <a:lvl9pPr marL="2040255" indent="-120015" algn="l" defTabSz="48006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9pPr>
    </p:bodyStyle>
    <p:otherStyle>
      <a:defPPr>
        <a:defRPr lang="en-US"/>
      </a:defPPr>
      <a:lvl1pPr marL="0" algn="l" defTabSz="480060" rtl="0" eaLnBrk="1" latinLnBrk="0" hangingPunct="1">
        <a:defRPr sz="945" kern="1200">
          <a:solidFill>
            <a:schemeClr val="tx1"/>
          </a:solidFill>
          <a:latin typeface="+mn-lt"/>
          <a:ea typeface="+mn-ea"/>
          <a:cs typeface="+mn-cs"/>
        </a:defRPr>
      </a:lvl1pPr>
      <a:lvl2pPr marL="240030" algn="l" defTabSz="480060" rtl="0" eaLnBrk="1" latinLnBrk="0" hangingPunct="1">
        <a:defRPr sz="945" kern="1200">
          <a:solidFill>
            <a:schemeClr val="tx1"/>
          </a:solidFill>
          <a:latin typeface="+mn-lt"/>
          <a:ea typeface="+mn-ea"/>
          <a:cs typeface="+mn-cs"/>
        </a:defRPr>
      </a:lvl2pPr>
      <a:lvl3pPr marL="480060" algn="l" defTabSz="480060" rtl="0" eaLnBrk="1" latinLnBrk="0" hangingPunct="1">
        <a:defRPr sz="945" kern="1200">
          <a:solidFill>
            <a:schemeClr val="tx1"/>
          </a:solidFill>
          <a:latin typeface="+mn-lt"/>
          <a:ea typeface="+mn-ea"/>
          <a:cs typeface="+mn-cs"/>
        </a:defRPr>
      </a:lvl3pPr>
      <a:lvl4pPr marL="720090" algn="l" defTabSz="480060" rtl="0" eaLnBrk="1" latinLnBrk="0" hangingPunct="1">
        <a:defRPr sz="945" kern="1200">
          <a:solidFill>
            <a:schemeClr val="tx1"/>
          </a:solidFill>
          <a:latin typeface="+mn-lt"/>
          <a:ea typeface="+mn-ea"/>
          <a:cs typeface="+mn-cs"/>
        </a:defRPr>
      </a:lvl4pPr>
      <a:lvl5pPr marL="960120" algn="l" defTabSz="480060" rtl="0" eaLnBrk="1" latinLnBrk="0" hangingPunct="1">
        <a:defRPr sz="945" kern="1200">
          <a:solidFill>
            <a:schemeClr val="tx1"/>
          </a:solidFill>
          <a:latin typeface="+mn-lt"/>
          <a:ea typeface="+mn-ea"/>
          <a:cs typeface="+mn-cs"/>
        </a:defRPr>
      </a:lvl5pPr>
      <a:lvl6pPr marL="1200150" algn="l" defTabSz="480060" rtl="0" eaLnBrk="1" latinLnBrk="0" hangingPunct="1">
        <a:defRPr sz="945" kern="1200">
          <a:solidFill>
            <a:schemeClr val="tx1"/>
          </a:solidFill>
          <a:latin typeface="+mn-lt"/>
          <a:ea typeface="+mn-ea"/>
          <a:cs typeface="+mn-cs"/>
        </a:defRPr>
      </a:lvl6pPr>
      <a:lvl7pPr marL="1440180" algn="l" defTabSz="480060" rtl="0" eaLnBrk="1" latinLnBrk="0" hangingPunct="1">
        <a:defRPr sz="945" kern="1200">
          <a:solidFill>
            <a:schemeClr val="tx1"/>
          </a:solidFill>
          <a:latin typeface="+mn-lt"/>
          <a:ea typeface="+mn-ea"/>
          <a:cs typeface="+mn-cs"/>
        </a:defRPr>
      </a:lvl7pPr>
      <a:lvl8pPr marL="1680210" algn="l" defTabSz="480060" rtl="0" eaLnBrk="1" latinLnBrk="0" hangingPunct="1">
        <a:defRPr sz="945" kern="1200">
          <a:solidFill>
            <a:schemeClr val="tx1"/>
          </a:solidFill>
          <a:latin typeface="+mn-lt"/>
          <a:ea typeface="+mn-ea"/>
          <a:cs typeface="+mn-cs"/>
        </a:defRPr>
      </a:lvl8pPr>
      <a:lvl9pPr marL="1920240" algn="l" defTabSz="480060" rtl="0" eaLnBrk="1" latinLnBrk="0" hangingPunct="1">
        <a:defRPr sz="9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hyperlink" Target="https://www.tts-group.co.uk/search/?q=art+beads&amp;searchType=simple-search"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hyperlink" Target="https://www.tts-group.co.uk/search/?q=art+feathers&amp;searchType=simple-search" TargetMode="External"/><Relationship Id="rId10" Type="http://schemas.openxmlformats.org/officeDocument/2006/relationships/image" Target="../media/image31.jpeg"/><Relationship Id="rId4" Type="http://schemas.openxmlformats.org/officeDocument/2006/relationships/hyperlink" Target="https://www.tts-group.co.uk/search/?q=acrylic+paint&amp;searchType=simple-search" TargetMode="External"/><Relationship Id="rId9" Type="http://schemas.openxmlformats.org/officeDocument/2006/relationships/hyperlink" Target="https://www.tts-group.co.uk/search/?q=art+sequins&amp;searchType=simple-searc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hyperlink" Target="https://www.tts-group.co.uk/wooden-offcuts-4kg/1000342.html?cgid=Early_Years-Construction-Woodworking"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s://www.tts-group.co.uk/flexible-modelling-wire/1004246.html?cgid=Primary-Art_Craft_--_Design-Modellin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tts-group.co.uk/tts-assorted-modelling-dough-24-x-150g/AR03209.html" TargetMode="External"/><Relationship Id="rId3" Type="http://schemas.openxmlformats.org/officeDocument/2006/relationships/image" Target="../media/image2.png"/><Relationship Id="rId7" Type="http://schemas.openxmlformats.org/officeDocument/2006/relationships/hyperlink" Target="https://www.tts-group.co.uk/buff-school-clay/1000409.html?cgid=Primary-Art_Craft_--_Design-Modelling" TargetMode="External"/><Relationship Id="rId12"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tts-group.co.uk/search/?q=string&amp;searchType=simple-search" TargetMode="External"/><Relationship Id="rId11" Type="http://schemas.openxmlformats.org/officeDocument/2006/relationships/image" Target="../media/image9.jpeg"/><Relationship Id="rId5" Type="http://schemas.openxmlformats.org/officeDocument/2006/relationships/hyperlink" Target="https://www.tts-group.co.uk/tailoring-tape-measures-12pk/1004905.html" TargetMode="External"/><Relationship Id="rId10" Type="http://schemas.openxmlformats.org/officeDocument/2006/relationships/image" Target="../media/image8.jpeg"/><Relationship Id="rId4" Type="http://schemas.openxmlformats.org/officeDocument/2006/relationships/hyperlink" Target="https://www.tts-group.co.uk/search/?q=rulers+for+art&amp;searchType=simple-search" TargetMode="Externa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hyperlink" Target="https://www.tts-group.co.uk/boxwood-hand-made-wooden-modelling-tools-10pk/1004233.html" TargetMode="External"/><Relationship Id="rId3" Type="http://schemas.openxmlformats.org/officeDocument/2006/relationships/image" Target="../media/image2.png"/><Relationship Id="rId7" Type="http://schemas.openxmlformats.org/officeDocument/2006/relationships/hyperlink" Target="https://www.tts-group.co.uk/metal-safety-rulers-30cm/1000470.html?cgid=Primary-D--T-Tools" TargetMode="External"/><Relationship Id="rId12"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tts-group.co.uk/craft-cutting-mat/1000457.html?cgid=Primary-D--T-Tools" TargetMode="External"/><Relationship Id="rId11" Type="http://schemas.openxmlformats.org/officeDocument/2006/relationships/image" Target="../media/image12.jpeg"/><Relationship Id="rId5" Type="http://schemas.openxmlformats.org/officeDocument/2006/relationships/hyperlink" Target="https://www.tts-group.co.uk/junior-safety-craft-knives-10pk/1005489.html?cgid=Primary-D--T-Tools" TargetMode="External"/><Relationship Id="rId10" Type="http://schemas.openxmlformats.org/officeDocument/2006/relationships/image" Target="../media/image11.jpeg"/><Relationship Id="rId4" Type="http://schemas.openxmlformats.org/officeDocument/2006/relationships/hyperlink" Target="https://www.tts-group.co.uk/primary/art-craft-design/scissors-tools/?prefn1=ProductType&amp;prefv1=1000583" TargetMode="External"/><Relationship Id="rId9" Type="http://schemas.openxmlformats.org/officeDocument/2006/relationships/hyperlink" Target="https://www.tts-group.co.uk/tts-air-dry-modelling-clay/1013256.html?cgid=Primary-Art_Craft_--_Design-Modell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hyperlink" Target="https://www.tts-group.co.uk/assorted-craft-paper-with-storage-box/1000241.html?cgid=Primary-Art_Craft_--_Design-Paper_--_Card" TargetMode="External"/><Relationship Id="rId4" Type="http://schemas.openxmlformats.org/officeDocument/2006/relationships/hyperlink" Target="https://www.tts-group.co.uk/primary/art-craft-design/paper-car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hyperlink" Target="https://www.tts-group.co.uk/primary/art-craft-design/modelling-tools-glove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tts-group.co.uk/tts-lid-saver-glue-sticks/1016706.html?cgid=Primary-Art_Craft_--_Design-Adhesives" TargetMode="External"/><Relationship Id="rId13"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18.jpeg"/><Relationship Id="rId12" Type="http://schemas.openxmlformats.org/officeDocument/2006/relationships/hyperlink" Target="https://www.tts-group.co.uk/bostik-cool-melt-craft-glue-gun-refill-sticks/1039764.html" TargetMode="External"/><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hyperlink" Target="https://www.tts-group.co.uk/plastic-glue-spreaders/1000258.html?cgid=Primary-Art_Craft_--_Design-Adhesives" TargetMode="External"/><Relationship Id="rId11" Type="http://schemas.openxmlformats.org/officeDocument/2006/relationships/image" Target="../media/image20.jpeg"/><Relationship Id="rId5" Type="http://schemas.openxmlformats.org/officeDocument/2006/relationships/image" Target="../media/image17.jpeg"/><Relationship Id="rId10" Type="http://schemas.openxmlformats.org/officeDocument/2006/relationships/hyperlink" Target="https://www.tts-group.co.uk/search/?q=masking+tape&amp;searchType=simple-search" TargetMode="External"/><Relationship Id="rId4" Type="http://schemas.openxmlformats.org/officeDocument/2006/relationships/hyperlink" Target="https://www.tts-group.co.uk/tts-red-label-pva-glue/1013341.html?cgid=Primary-Art_Craft_--_Design-Adhesives" TargetMode="External"/><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hyperlink" Target="https://www.tts-group.co.uk/flexible-modelling-wire/1004246.html" TargetMode="External"/><Relationship Id="rId13"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hyperlink" Target="https://www.tts-group.co.uk/search/?q=pipe+cleaners&amp;searchType=simple-search" TargetMode="External"/><Relationship Id="rId12" Type="http://schemas.openxmlformats.org/officeDocument/2006/relationships/image" Target="../media/image25.jpe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hyperlink" Target="https://www.tts-group.co.uk/search/?q=weaving&amp;searchType=simple-search" TargetMode="External"/><Relationship Id="rId11" Type="http://schemas.openxmlformats.org/officeDocument/2006/relationships/image" Target="../media/image24.jpeg"/><Relationship Id="rId5" Type="http://schemas.openxmlformats.org/officeDocument/2006/relationships/hyperlink" Target="https://www.tts-group.co.uk/search/?q=puppet+making&amp;searchType=simple-search" TargetMode="External"/><Relationship Id="rId10" Type="http://schemas.openxmlformats.org/officeDocument/2006/relationships/image" Target="../media/image23.jpeg"/><Relationship Id="rId4" Type="http://schemas.openxmlformats.org/officeDocument/2006/relationships/hyperlink" Target="https://www.tts-group.co.uk/make-your-own-puppets-dt-craft-kit/1006263.html" TargetMode="Externa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hyperlink" Target="https://www.tts-group.co.uk/brusho-ink-powders-assorted-15g-pots/1000201.html" TargetMode="External"/><Relationship Id="rId3" Type="http://schemas.openxmlformats.org/officeDocument/2006/relationships/image" Target="../media/image2.png"/><Relationship Id="rId7" Type="http://schemas.openxmlformats.org/officeDocument/2006/relationships/hyperlink" Target="https://www.tts-group.co.uk/search/?q=acyrlic+paint&amp;searchType=simple-search" TargetMode="External"/><Relationship Id="rId12"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tts-group.co.uk/search/?q=mod+roc&amp;searchType=simple-search" TargetMode="External"/><Relationship Id="rId11" Type="http://schemas.openxmlformats.org/officeDocument/2006/relationships/hyperlink" Target="https://www.tts-group.co.uk/cardboard-craft-tubes-white-assorted-sizes-75pk/1000408.html" TargetMode="External"/><Relationship Id="rId5" Type="http://schemas.openxmlformats.org/officeDocument/2006/relationships/hyperlink" Target="https://www.tts-group.co.uk/bumper-crafts-basic-set-assorted/1012217.html?cgid=Primary-Art_Craft_--_Design-Collage_--_Craft" TargetMode="External"/><Relationship Id="rId10" Type="http://schemas.openxmlformats.org/officeDocument/2006/relationships/image" Target="../media/image27.jpeg"/><Relationship Id="rId4" Type="http://schemas.openxmlformats.org/officeDocument/2006/relationships/hyperlink" Target="https://www.tts-group.co.uk/grey-board-1000micron-sra1/1012395.html" TargetMode="External"/><Relationship Id="rId9" Type="http://schemas.openxmlformats.org/officeDocument/2006/relationships/hyperlink" Target="https://www.tts-group.co.uk/bumper-crafts-basic-set-assorted/1012217.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35364" y="421552"/>
            <a:ext cx="3350303" cy="277000"/>
          </a:xfrm>
          <a:prstGeom prst="rect">
            <a:avLst/>
          </a:prstGeom>
          <a:noFill/>
        </p:spPr>
        <p:txBody>
          <a:bodyPr wrap="square" rtlCol="0">
            <a:spAutoFit/>
          </a:bodyPr>
          <a:lstStyle/>
          <a:p>
            <a:r>
              <a:rPr lang="en-US" sz="1200" b="1" dirty="0">
                <a:solidFill>
                  <a:schemeClr val="bg1"/>
                </a:solidFill>
                <a:latin typeface="Nunito ExtraBold" pitchFamily="2" charset="77"/>
              </a:rPr>
              <a:t>Sculpture Skills, Paul Carney</a:t>
            </a:r>
          </a:p>
        </p:txBody>
      </p:sp>
      <p:sp>
        <p:nvSpPr>
          <p:cNvPr id="6" name="TextBox 5">
            <a:extLst>
              <a:ext uri="{FF2B5EF4-FFF2-40B4-BE49-F238E27FC236}">
                <a16:creationId xmlns:a16="http://schemas.microsoft.com/office/drawing/2014/main" id="{990DF9D6-B09F-E70B-9399-643EEB60AB62}"/>
              </a:ext>
            </a:extLst>
          </p:cNvPr>
          <p:cNvSpPr txBox="1"/>
          <p:nvPr/>
        </p:nvSpPr>
        <p:spPr>
          <a:xfrm>
            <a:off x="156872" y="1107771"/>
            <a:ext cx="2692419" cy="553998"/>
          </a:xfrm>
          <a:custGeom>
            <a:avLst/>
            <a:gdLst>
              <a:gd name="connsiteX0" fmla="*/ 0 w 4627914"/>
              <a:gd name="connsiteY0" fmla="*/ 0 h 1938992"/>
              <a:gd name="connsiteX1" fmla="*/ 4627914 w 4627914"/>
              <a:gd name="connsiteY1" fmla="*/ 0 h 1938992"/>
              <a:gd name="connsiteX2" fmla="*/ 4627914 w 4627914"/>
              <a:gd name="connsiteY2" fmla="*/ 1938992 h 1938992"/>
              <a:gd name="connsiteX3" fmla="*/ 0 w 4627914"/>
              <a:gd name="connsiteY3" fmla="*/ 1938992 h 1938992"/>
              <a:gd name="connsiteX4" fmla="*/ 0 w 4627914"/>
              <a:gd name="connsiteY4" fmla="*/ 0 h 1938992"/>
              <a:gd name="connsiteX0" fmla="*/ 0 w 4627914"/>
              <a:gd name="connsiteY0" fmla="*/ 0 h 1938992"/>
              <a:gd name="connsiteX1" fmla="*/ 2241271 w 4627914"/>
              <a:gd name="connsiteY1" fmla="*/ 4859 h 1938992"/>
              <a:gd name="connsiteX2" fmla="*/ 4627914 w 4627914"/>
              <a:gd name="connsiteY2" fmla="*/ 0 h 1938992"/>
              <a:gd name="connsiteX3" fmla="*/ 4627914 w 4627914"/>
              <a:gd name="connsiteY3" fmla="*/ 1938992 h 1938992"/>
              <a:gd name="connsiteX4" fmla="*/ 0 w 4627914"/>
              <a:gd name="connsiteY4" fmla="*/ 1938992 h 1938992"/>
              <a:gd name="connsiteX5" fmla="*/ 0 w 4627914"/>
              <a:gd name="connsiteY5" fmla="*/ 0 h 1938992"/>
              <a:gd name="connsiteX0" fmla="*/ 0 w 4627914"/>
              <a:gd name="connsiteY0" fmla="*/ 0 h 1938992"/>
              <a:gd name="connsiteX1" fmla="*/ 2241271 w 4627914"/>
              <a:gd name="connsiteY1" fmla="*/ 4859 h 1938992"/>
              <a:gd name="connsiteX2" fmla="*/ 4627914 w 4627914"/>
              <a:gd name="connsiteY2" fmla="*/ 0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41271 w 4627914"/>
              <a:gd name="connsiteY1" fmla="*/ 4859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41271 w 4627914"/>
              <a:gd name="connsiteY1" fmla="*/ 4859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41271 w 4627914"/>
              <a:gd name="connsiteY1" fmla="*/ 4859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41271 w 4627914"/>
              <a:gd name="connsiteY1" fmla="*/ 4859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75776 w 4627914"/>
              <a:gd name="connsiteY1" fmla="*/ 10610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75776 w 4627914"/>
              <a:gd name="connsiteY1" fmla="*/ 10610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64274 w 4627914"/>
              <a:gd name="connsiteY1" fmla="*/ 16361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8"/>
              <a:gd name="connsiteY0" fmla="*/ 0 h 1938992"/>
              <a:gd name="connsiteX1" fmla="*/ 2264274 w 4627918"/>
              <a:gd name="connsiteY1" fmla="*/ 16361 h 1938992"/>
              <a:gd name="connsiteX2" fmla="*/ 4627914 w 4627918"/>
              <a:gd name="connsiteY2" fmla="*/ 11502 h 1938992"/>
              <a:gd name="connsiteX3" fmla="*/ 4622162 w 4627918"/>
              <a:gd name="connsiteY3" fmla="*/ 942262 h 1938992"/>
              <a:gd name="connsiteX4" fmla="*/ 4627914 w 4627918"/>
              <a:gd name="connsiteY4" fmla="*/ 1938992 h 1938992"/>
              <a:gd name="connsiteX5" fmla="*/ 0 w 4627918"/>
              <a:gd name="connsiteY5" fmla="*/ 1938992 h 1938992"/>
              <a:gd name="connsiteX6" fmla="*/ 0 w 4627918"/>
              <a:gd name="connsiteY6"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7918" h="1938992">
                <a:moveTo>
                  <a:pt x="0" y="0"/>
                </a:moveTo>
                <a:lnTo>
                  <a:pt x="2264274" y="16361"/>
                </a:lnTo>
                <a:cubicBezTo>
                  <a:pt x="2254689" y="37745"/>
                  <a:pt x="4631748" y="18873"/>
                  <a:pt x="4627914" y="11502"/>
                </a:cubicBezTo>
                <a:cubicBezTo>
                  <a:pt x="4620246" y="15038"/>
                  <a:pt x="4612577" y="932975"/>
                  <a:pt x="4622162" y="942262"/>
                </a:cubicBezTo>
                <a:cubicBezTo>
                  <a:pt x="4624079" y="1274505"/>
                  <a:pt x="4625997" y="1606749"/>
                  <a:pt x="4627914" y="1938992"/>
                </a:cubicBezTo>
                <a:lnTo>
                  <a:pt x="0" y="1938992"/>
                </a:lnTo>
                <a:lnTo>
                  <a:pt x="0" y="0"/>
                </a:lnTo>
                <a:close/>
              </a:path>
            </a:pathLst>
          </a:custGeom>
          <a:noFill/>
        </p:spPr>
        <p:txBody>
          <a:bodyPr wrap="square" rtlCol="0">
            <a:spAutoFit/>
          </a:bodyPr>
          <a:lstStyle/>
          <a:p>
            <a:r>
              <a:rPr lang="en-GB" sz="1000" b="1" dirty="0">
                <a:latin typeface="Nunito" pitchFamily="2" charset="0"/>
              </a:rPr>
              <a:t>Enjoy read Paul’s blog on Sculpture first and then try these activities with your students.</a:t>
            </a:r>
          </a:p>
        </p:txBody>
      </p:sp>
      <p:pic>
        <p:nvPicPr>
          <p:cNvPr id="8" name="Picture 7" descr="Shape&#10;&#10;Description automatically generated with medium confidence">
            <a:extLst>
              <a:ext uri="{FF2B5EF4-FFF2-40B4-BE49-F238E27FC236}">
                <a16:creationId xmlns:a16="http://schemas.microsoft.com/office/drawing/2014/main" id="{6BA45008-60A0-58A6-3DCC-8130CBEF15B7}"/>
              </a:ext>
            </a:extLst>
          </p:cNvPr>
          <p:cNvPicPr>
            <a:picLocks noChangeAspect="1"/>
          </p:cNvPicPr>
          <p:nvPr/>
        </p:nvPicPr>
        <p:blipFill>
          <a:blip r:embed="rId3"/>
          <a:stretch>
            <a:fillRect/>
          </a:stretch>
        </p:blipFill>
        <p:spPr>
          <a:xfrm>
            <a:off x="2027621" y="128935"/>
            <a:ext cx="985070" cy="985070"/>
          </a:xfrm>
          <a:prstGeom prst="rect">
            <a:avLst/>
          </a:prstGeom>
        </p:spPr>
      </p:pic>
      <p:sp>
        <p:nvSpPr>
          <p:cNvPr id="10" name="TextBox 9">
            <a:extLst>
              <a:ext uri="{FF2B5EF4-FFF2-40B4-BE49-F238E27FC236}">
                <a16:creationId xmlns:a16="http://schemas.microsoft.com/office/drawing/2014/main" id="{E6CFDF4A-BE71-3C93-C4F7-ECBC41E1905D}"/>
              </a:ext>
            </a:extLst>
          </p:cNvPr>
          <p:cNvSpPr txBox="1"/>
          <p:nvPr/>
        </p:nvSpPr>
        <p:spPr>
          <a:xfrm>
            <a:off x="156872" y="1800225"/>
            <a:ext cx="4699862" cy="1323439"/>
          </a:xfrm>
          <a:prstGeom prst="rect">
            <a:avLst/>
          </a:prstGeom>
          <a:noFill/>
        </p:spPr>
        <p:txBody>
          <a:bodyPr wrap="square">
            <a:spAutoFit/>
          </a:bodyPr>
          <a:lstStyle/>
          <a:p>
            <a:r>
              <a:rPr lang="en-GB" sz="1000" kern="0" dirty="0">
                <a:effectLst/>
                <a:latin typeface="Nunito" pitchFamily="2" charset="0"/>
                <a:ea typeface="Calibri" panose="020F0502020204030204" pitchFamily="34" charset="0"/>
                <a:cs typeface="AppleSystemUIFont"/>
              </a:rPr>
              <a:t>Sculptors use skills &amp; techniques including cutting, joining, shaping, moulding, forming, bending, folding, stitching, welding, bolting, tying, weaving, and balancing to construct sculptures from a wide variety of materials and found objects. In this way, many of the tools and techniques we use in Design Technology overlap with those we need for sculpture. As a former Design Technology teacher, I can’t see any reason why sculpture cannot overlap with some of your primary DT requirements. The skills being utilised in both disciplines are often arbitrar</a:t>
            </a:r>
            <a:r>
              <a:rPr lang="en-GB" sz="1000" kern="0" dirty="0">
                <a:effectLst/>
                <a:latin typeface="AppleSystemUIFont"/>
                <a:ea typeface="Calibri" panose="020F0502020204030204" pitchFamily="34" charset="0"/>
                <a:cs typeface="AppleSystemUIFont"/>
              </a:rPr>
              <a:t>y. </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KS1 Sculptors | Anthony Gormley and Rodin">
            <a:extLst>
              <a:ext uri="{FF2B5EF4-FFF2-40B4-BE49-F238E27FC236}">
                <a16:creationId xmlns:a16="http://schemas.microsoft.com/office/drawing/2014/main" id="{ABF45D48-BA5F-D66A-1CBB-82CD09E4A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034" y="322390"/>
            <a:ext cx="1418332" cy="106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9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156872" y="467582"/>
            <a:ext cx="3158067" cy="307777"/>
          </a:xfrm>
          <a:prstGeom prst="rect">
            <a:avLst/>
          </a:prstGeom>
          <a:noFill/>
        </p:spPr>
        <p:txBody>
          <a:bodyPr wrap="square" rtlCol="0">
            <a:spAutoFit/>
          </a:bodyPr>
          <a:lstStyle/>
          <a:p>
            <a:r>
              <a:rPr lang="en-US" sz="1400" b="1" dirty="0">
                <a:solidFill>
                  <a:schemeClr val="bg1"/>
                </a:solidFill>
                <a:latin typeface="Nunito ExtraBold" pitchFamily="2" charset="77"/>
              </a:rPr>
              <a:t>Skill 6: Finishing</a:t>
            </a:r>
          </a:p>
        </p:txBody>
      </p:sp>
      <p:pic>
        <p:nvPicPr>
          <p:cNvPr id="8" name="Picture 7" descr="Shape&#10;&#10;Description automatically generated with medium confidence">
            <a:extLst>
              <a:ext uri="{FF2B5EF4-FFF2-40B4-BE49-F238E27FC236}">
                <a16:creationId xmlns:a16="http://schemas.microsoft.com/office/drawing/2014/main" id="{6BA45008-60A0-58A6-3DCC-8130CBEF15B7}"/>
              </a:ext>
            </a:extLst>
          </p:cNvPr>
          <p:cNvPicPr>
            <a:picLocks noChangeAspect="1"/>
          </p:cNvPicPr>
          <p:nvPr/>
        </p:nvPicPr>
        <p:blipFill>
          <a:blip r:embed="rId3"/>
          <a:stretch>
            <a:fillRect/>
          </a:stretch>
        </p:blipFill>
        <p:spPr>
          <a:xfrm>
            <a:off x="2027621" y="128935"/>
            <a:ext cx="985070" cy="985070"/>
          </a:xfrm>
          <a:prstGeom prst="rect">
            <a:avLst/>
          </a:prstGeom>
        </p:spPr>
      </p:pic>
      <p:sp>
        <p:nvSpPr>
          <p:cNvPr id="3" name="TextBox 2">
            <a:extLst>
              <a:ext uri="{FF2B5EF4-FFF2-40B4-BE49-F238E27FC236}">
                <a16:creationId xmlns:a16="http://schemas.microsoft.com/office/drawing/2014/main" id="{42133FD3-AA18-864F-3D02-1BE88EE813E2}"/>
              </a:ext>
            </a:extLst>
          </p:cNvPr>
          <p:cNvSpPr txBox="1"/>
          <p:nvPr/>
        </p:nvSpPr>
        <p:spPr>
          <a:xfrm>
            <a:off x="156871" y="1114005"/>
            <a:ext cx="4677829" cy="1323439"/>
          </a:xfrm>
          <a:prstGeom prst="rect">
            <a:avLst/>
          </a:prstGeom>
          <a:noFill/>
        </p:spPr>
        <p:txBody>
          <a:bodyPr wrap="square">
            <a:spAutoFit/>
          </a:bodyPr>
          <a:lstStyle/>
          <a:p>
            <a:r>
              <a:rPr lang="en-GB" sz="1000" b="1" kern="0" dirty="0">
                <a:effectLst/>
                <a:latin typeface="Nunito" pitchFamily="2" charset="0"/>
                <a:ea typeface="Calibri" panose="020F0502020204030204" pitchFamily="34" charset="0"/>
                <a:cs typeface="AppleSystemUIFont"/>
              </a:rPr>
              <a:t>Finish</a:t>
            </a:r>
            <a:r>
              <a:rPr lang="en-GB" sz="1000" kern="0" dirty="0">
                <a:effectLst/>
                <a:latin typeface="Nunito" pitchFamily="2" charset="0"/>
                <a:ea typeface="Calibri" panose="020F0502020204030204" pitchFamily="34" charset="0"/>
                <a:cs typeface="AppleSystemUIFont"/>
              </a:rPr>
              <a:t> </a:t>
            </a:r>
            <a:r>
              <a:rPr lang="en-GB" sz="1000" b="1" kern="0" dirty="0">
                <a:effectLst/>
                <a:latin typeface="Nunito" pitchFamily="2" charset="0"/>
                <a:ea typeface="Calibri" panose="020F0502020204030204" pitchFamily="34" charset="0"/>
                <a:cs typeface="AppleSystemUIFont"/>
              </a:rPr>
              <a:t>- prime, paint, surface, texture, appearance, and decorate. </a:t>
            </a:r>
            <a:endParaRPr lang="en-GB" sz="1000" kern="100" dirty="0">
              <a:effectLst/>
              <a:latin typeface="Nunito" pitchFamily="2" charset="0"/>
              <a:ea typeface="Calibri" panose="020F0502020204030204" pitchFamily="34" charset="0"/>
              <a:cs typeface="Times New Roman" panose="02020603050405020304" pitchFamily="18" charset="0"/>
            </a:endParaRPr>
          </a:p>
          <a:p>
            <a:r>
              <a:rPr lang="en-GB" sz="1000" kern="0" dirty="0">
                <a:effectLst/>
                <a:latin typeface="Nunito" pitchFamily="2" charset="0"/>
                <a:ea typeface="Calibri" panose="020F0502020204030204" pitchFamily="34" charset="0"/>
                <a:cs typeface="AppleSystemUIFont"/>
              </a:rPr>
              <a:t>Finishing is one of those activities that is easy to overlook but, if you do it right, can make all the difference when trying to get high-quality outcomes. If you’re wanting to finish models to a high standard, then you nearly always have to apply a base primer coat first. I would use household white emulsion paint, leave it to dry, then begin applying </a:t>
            </a:r>
            <a:r>
              <a:rPr lang="en-GB" sz="1000" kern="0" dirty="0">
                <a:effectLst/>
                <a:latin typeface="Nunito" pitchFamily="2" charset="0"/>
                <a:ea typeface="Calibri" panose="020F0502020204030204" pitchFamily="34" charset="0"/>
                <a:cs typeface="AppleSystemUIFont"/>
                <a:hlinkClick r:id="rId4"/>
              </a:rPr>
              <a:t>acrylic paint </a:t>
            </a:r>
            <a:r>
              <a:rPr lang="en-GB" sz="1000" kern="0" dirty="0">
                <a:effectLst/>
                <a:latin typeface="Nunito" pitchFamily="2" charset="0"/>
                <a:ea typeface="Calibri" panose="020F0502020204030204" pitchFamily="34" charset="0"/>
                <a:cs typeface="AppleSystemUIFont"/>
              </a:rPr>
              <a:t>to finish. I’ll usually apply a base colour first, then add further coats to create details or textures. You might also embellish models further by adding beads, sequins, or feathers etc. </a:t>
            </a:r>
            <a:endParaRPr lang="en-GB" sz="1000" kern="100" dirty="0">
              <a:effectLst/>
              <a:latin typeface="Nunito" pitchFamily="2" charset="0"/>
              <a:ea typeface="Calibri" panose="020F0502020204030204" pitchFamily="34" charset="0"/>
              <a:cs typeface="Times New Roman" panose="02020603050405020304" pitchFamily="18" charset="0"/>
            </a:endParaRPr>
          </a:p>
        </p:txBody>
      </p:sp>
      <p:pic>
        <p:nvPicPr>
          <p:cNvPr id="9218" name="Picture 2" descr="Freckled Feathers Assorted 28g  hi-res">
            <a:hlinkClick r:id="rId5"/>
            <a:extLst>
              <a:ext uri="{FF2B5EF4-FFF2-40B4-BE49-F238E27FC236}">
                <a16:creationId xmlns:a16="http://schemas.microsoft.com/office/drawing/2014/main" id="{00481E73-9906-E4B3-7281-36EECC254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3776" y="2471737"/>
            <a:ext cx="976311" cy="97631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ixed Beads Pack 500g  hi-res">
            <a:hlinkClick r:id="rId7"/>
            <a:extLst>
              <a:ext uri="{FF2B5EF4-FFF2-40B4-BE49-F238E27FC236}">
                <a16:creationId xmlns:a16="http://schemas.microsoft.com/office/drawing/2014/main" id="{BC65CA32-B004-7ADD-014F-4D3206CCE8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988" y="2471737"/>
            <a:ext cx="923924" cy="92392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arge Sequin Mix Assorted 500g  large">
            <a:hlinkClick r:id="rId9"/>
            <a:extLst>
              <a:ext uri="{FF2B5EF4-FFF2-40B4-BE49-F238E27FC236}">
                <a16:creationId xmlns:a16="http://schemas.microsoft.com/office/drawing/2014/main" id="{0EA2F51E-A1CC-F66F-69DB-851DDD17D0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5691" y="2407634"/>
            <a:ext cx="1500187" cy="7252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0">
            <a:extLst>
              <a:ext uri="{FF2B5EF4-FFF2-40B4-BE49-F238E27FC236}">
                <a16:creationId xmlns:a16="http://schemas.microsoft.com/office/drawing/2014/main" id="{34D129A0-370D-565E-182D-E984CC1DFE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9367" y="201879"/>
            <a:ext cx="1285127" cy="83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925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267752" y="75542"/>
            <a:ext cx="3153278" cy="307777"/>
          </a:xfrm>
          <a:prstGeom prst="rect">
            <a:avLst/>
          </a:prstGeom>
          <a:noFill/>
        </p:spPr>
        <p:txBody>
          <a:bodyPr wrap="square" rtlCol="0">
            <a:spAutoFit/>
          </a:bodyPr>
          <a:lstStyle/>
          <a:p>
            <a:r>
              <a:rPr lang="en-US" sz="1400" b="1" dirty="0">
                <a:solidFill>
                  <a:schemeClr val="bg1"/>
                </a:solidFill>
                <a:latin typeface="Nunito ExtraBold" pitchFamily="2" charset="77"/>
              </a:rPr>
              <a:t>Sculpture</a:t>
            </a:r>
          </a:p>
        </p:txBody>
      </p:sp>
      <p:sp>
        <p:nvSpPr>
          <p:cNvPr id="6" name="TextBox 5">
            <a:extLst>
              <a:ext uri="{FF2B5EF4-FFF2-40B4-BE49-F238E27FC236}">
                <a16:creationId xmlns:a16="http://schemas.microsoft.com/office/drawing/2014/main" id="{990DF9D6-B09F-E70B-9399-643EEB60AB62}"/>
              </a:ext>
            </a:extLst>
          </p:cNvPr>
          <p:cNvSpPr txBox="1"/>
          <p:nvPr/>
        </p:nvSpPr>
        <p:spPr>
          <a:xfrm>
            <a:off x="186922" y="1167399"/>
            <a:ext cx="4587155" cy="2246769"/>
          </a:xfrm>
          <a:custGeom>
            <a:avLst/>
            <a:gdLst>
              <a:gd name="connsiteX0" fmla="*/ 0 w 4627914"/>
              <a:gd name="connsiteY0" fmla="*/ 0 h 1938992"/>
              <a:gd name="connsiteX1" fmla="*/ 4627914 w 4627914"/>
              <a:gd name="connsiteY1" fmla="*/ 0 h 1938992"/>
              <a:gd name="connsiteX2" fmla="*/ 4627914 w 4627914"/>
              <a:gd name="connsiteY2" fmla="*/ 1938992 h 1938992"/>
              <a:gd name="connsiteX3" fmla="*/ 0 w 4627914"/>
              <a:gd name="connsiteY3" fmla="*/ 1938992 h 1938992"/>
              <a:gd name="connsiteX4" fmla="*/ 0 w 4627914"/>
              <a:gd name="connsiteY4" fmla="*/ 0 h 1938992"/>
              <a:gd name="connsiteX0" fmla="*/ 0 w 4627914"/>
              <a:gd name="connsiteY0" fmla="*/ 0 h 1938992"/>
              <a:gd name="connsiteX1" fmla="*/ 2241271 w 4627914"/>
              <a:gd name="connsiteY1" fmla="*/ 4859 h 1938992"/>
              <a:gd name="connsiteX2" fmla="*/ 4627914 w 4627914"/>
              <a:gd name="connsiteY2" fmla="*/ 0 h 1938992"/>
              <a:gd name="connsiteX3" fmla="*/ 4627914 w 4627914"/>
              <a:gd name="connsiteY3" fmla="*/ 1938992 h 1938992"/>
              <a:gd name="connsiteX4" fmla="*/ 0 w 4627914"/>
              <a:gd name="connsiteY4" fmla="*/ 1938992 h 1938992"/>
              <a:gd name="connsiteX5" fmla="*/ 0 w 4627914"/>
              <a:gd name="connsiteY5" fmla="*/ 0 h 1938992"/>
              <a:gd name="connsiteX0" fmla="*/ 0 w 4627914"/>
              <a:gd name="connsiteY0" fmla="*/ 0 h 1938992"/>
              <a:gd name="connsiteX1" fmla="*/ 2241271 w 4627914"/>
              <a:gd name="connsiteY1" fmla="*/ 4859 h 1938992"/>
              <a:gd name="connsiteX2" fmla="*/ 4627914 w 4627914"/>
              <a:gd name="connsiteY2" fmla="*/ 0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41271 w 4627914"/>
              <a:gd name="connsiteY1" fmla="*/ 4859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41271 w 4627914"/>
              <a:gd name="connsiteY1" fmla="*/ 4859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41271 w 4627914"/>
              <a:gd name="connsiteY1" fmla="*/ 4859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41271 w 4627914"/>
              <a:gd name="connsiteY1" fmla="*/ 4859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75776 w 4627914"/>
              <a:gd name="connsiteY1" fmla="*/ 10610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75776 w 4627914"/>
              <a:gd name="connsiteY1" fmla="*/ 10610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4"/>
              <a:gd name="connsiteY0" fmla="*/ 0 h 1938992"/>
              <a:gd name="connsiteX1" fmla="*/ 2264274 w 4627914"/>
              <a:gd name="connsiteY1" fmla="*/ 16361 h 1938992"/>
              <a:gd name="connsiteX2" fmla="*/ 2264276 w 4627914"/>
              <a:gd name="connsiteY2" fmla="*/ 983411 h 1938992"/>
              <a:gd name="connsiteX3" fmla="*/ 4622162 w 4627914"/>
              <a:gd name="connsiteY3" fmla="*/ 942262 h 1938992"/>
              <a:gd name="connsiteX4" fmla="*/ 4627914 w 4627914"/>
              <a:gd name="connsiteY4" fmla="*/ 1938992 h 1938992"/>
              <a:gd name="connsiteX5" fmla="*/ 0 w 4627914"/>
              <a:gd name="connsiteY5" fmla="*/ 1938992 h 1938992"/>
              <a:gd name="connsiteX6" fmla="*/ 0 w 4627914"/>
              <a:gd name="connsiteY6" fmla="*/ 0 h 1938992"/>
              <a:gd name="connsiteX0" fmla="*/ 0 w 4627918"/>
              <a:gd name="connsiteY0" fmla="*/ 0 h 1938992"/>
              <a:gd name="connsiteX1" fmla="*/ 2264274 w 4627918"/>
              <a:gd name="connsiteY1" fmla="*/ 16361 h 1938992"/>
              <a:gd name="connsiteX2" fmla="*/ 4627914 w 4627918"/>
              <a:gd name="connsiteY2" fmla="*/ 11502 h 1938992"/>
              <a:gd name="connsiteX3" fmla="*/ 4622162 w 4627918"/>
              <a:gd name="connsiteY3" fmla="*/ 942262 h 1938992"/>
              <a:gd name="connsiteX4" fmla="*/ 4627914 w 4627918"/>
              <a:gd name="connsiteY4" fmla="*/ 1938992 h 1938992"/>
              <a:gd name="connsiteX5" fmla="*/ 0 w 4627918"/>
              <a:gd name="connsiteY5" fmla="*/ 1938992 h 1938992"/>
              <a:gd name="connsiteX6" fmla="*/ 0 w 4627918"/>
              <a:gd name="connsiteY6"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7918" h="1938992">
                <a:moveTo>
                  <a:pt x="0" y="0"/>
                </a:moveTo>
                <a:lnTo>
                  <a:pt x="2264274" y="16361"/>
                </a:lnTo>
                <a:cubicBezTo>
                  <a:pt x="2254689" y="37745"/>
                  <a:pt x="4631748" y="18873"/>
                  <a:pt x="4627914" y="11502"/>
                </a:cubicBezTo>
                <a:cubicBezTo>
                  <a:pt x="4620246" y="15038"/>
                  <a:pt x="4612577" y="932975"/>
                  <a:pt x="4622162" y="942262"/>
                </a:cubicBezTo>
                <a:cubicBezTo>
                  <a:pt x="4624079" y="1274505"/>
                  <a:pt x="4625997" y="1606749"/>
                  <a:pt x="4627914" y="1938992"/>
                </a:cubicBezTo>
                <a:lnTo>
                  <a:pt x="0" y="1938992"/>
                </a:lnTo>
                <a:lnTo>
                  <a:pt x="0" y="0"/>
                </a:lnTo>
                <a:close/>
              </a:path>
            </a:pathLst>
          </a:custGeom>
          <a:noFill/>
        </p:spPr>
        <p:txBody>
          <a:bodyPr wrap="square" rtlCol="0">
            <a:spAutoFit/>
          </a:bodyPr>
          <a:lstStyle/>
          <a:p>
            <a:r>
              <a:rPr lang="en-GB" sz="1000" kern="0" dirty="0">
                <a:effectLst/>
                <a:latin typeface="Nunito" pitchFamily="2" charset="0"/>
                <a:ea typeface="Calibri" panose="020F0502020204030204" pitchFamily="34" charset="0"/>
                <a:cs typeface="AppleSystemUIFont"/>
              </a:rPr>
              <a:t>Sculpture is, I think, one of the most rewarding and engaging creative activities we do in school. Yes, it’s specialist, messy, and expensive but it’s also extremely good fun, challenging and complex. It requires pupils to plan, to think in both two and three dimensions, to experiment, to problem solve and collaborate. It develops both our fine and gross motor skills, whilst stimulating our imaginations and creativity. Personally, sculpture was always one of the most exciting activities I used to teach. But it was also one of the best things I did as a student too. Just try to make sure you don’t spend 5 weeks on planning an activity and 1 week making it. Try to just get stuck into making and learn through and within the medium. Your pupils will love you for it and they’ll learn more.</a:t>
            </a:r>
            <a:endParaRPr lang="en-GB" sz="1000" kern="100" dirty="0">
              <a:effectLst/>
              <a:latin typeface="Nunito" pitchFamily="2" charset="0"/>
              <a:ea typeface="Calibri" panose="020F0502020204030204" pitchFamily="34" charset="0"/>
              <a:cs typeface="Times New Roman" panose="02020603050405020304" pitchFamily="18" charset="0"/>
            </a:endParaRPr>
          </a:p>
          <a:p>
            <a:r>
              <a:rPr lang="en-GB" sz="1000" kern="0" dirty="0">
                <a:effectLst/>
                <a:latin typeface="Nunito" pitchFamily="2" charset="0"/>
                <a:ea typeface="Calibri" panose="020F0502020204030204" pitchFamily="34" charset="0"/>
                <a:cs typeface="AppleSystemUIFont"/>
              </a:rPr>
              <a:t> </a:t>
            </a:r>
            <a:endParaRPr lang="en-GB" sz="1000" kern="100" dirty="0">
              <a:effectLst/>
              <a:latin typeface="Nunito" pitchFamily="2" charset="0"/>
              <a:ea typeface="Calibri" panose="020F0502020204030204" pitchFamily="34" charset="0"/>
              <a:cs typeface="Times New Roman" panose="02020603050405020304" pitchFamily="18" charset="0"/>
            </a:endParaRPr>
          </a:p>
          <a:p>
            <a:br>
              <a:rPr lang="en-GB" sz="1000" kern="0" dirty="0">
                <a:effectLst/>
                <a:latin typeface="Nunito" pitchFamily="2" charset="0"/>
                <a:ea typeface="Calibri" panose="020F0502020204030204" pitchFamily="34" charset="0"/>
                <a:cs typeface="AppleSystemUIFont"/>
              </a:rPr>
            </a:br>
            <a:r>
              <a:rPr lang="en-GB" sz="1000" kern="0" dirty="0">
                <a:effectLst/>
                <a:latin typeface="Nunito" pitchFamily="2" charset="0"/>
                <a:ea typeface="Calibri" panose="020F0502020204030204" pitchFamily="34" charset="0"/>
                <a:cs typeface="AppleSystemUIFont"/>
              </a:rPr>
              <a:t> </a:t>
            </a:r>
            <a:endParaRPr lang="en-GB" sz="1000" kern="100" dirty="0">
              <a:effectLst/>
              <a:latin typeface="Nunito" pitchFamily="2" charset="0"/>
              <a:ea typeface="Calibri" panose="020F0502020204030204" pitchFamily="34" charset="0"/>
              <a:cs typeface="Times New Roman" panose="02020603050405020304" pitchFamily="18" charset="0"/>
            </a:endParaRPr>
          </a:p>
        </p:txBody>
      </p:sp>
      <p:pic>
        <p:nvPicPr>
          <p:cNvPr id="8" name="Picture 7" descr="Shape&#10;&#10;Description automatically generated with medium confidence">
            <a:extLst>
              <a:ext uri="{FF2B5EF4-FFF2-40B4-BE49-F238E27FC236}">
                <a16:creationId xmlns:a16="http://schemas.microsoft.com/office/drawing/2014/main" id="{6BA45008-60A0-58A6-3DCC-8130CBEF15B7}"/>
              </a:ext>
            </a:extLst>
          </p:cNvPr>
          <p:cNvPicPr>
            <a:picLocks noChangeAspect="1"/>
          </p:cNvPicPr>
          <p:nvPr/>
        </p:nvPicPr>
        <p:blipFill>
          <a:blip r:embed="rId3"/>
          <a:stretch>
            <a:fillRect/>
          </a:stretch>
        </p:blipFill>
        <p:spPr>
          <a:xfrm>
            <a:off x="2027621" y="128935"/>
            <a:ext cx="985070" cy="985070"/>
          </a:xfrm>
          <a:prstGeom prst="rect">
            <a:avLst/>
          </a:prstGeom>
        </p:spPr>
      </p:pic>
      <p:sp>
        <p:nvSpPr>
          <p:cNvPr id="3" name="TextBox 2">
            <a:extLst>
              <a:ext uri="{FF2B5EF4-FFF2-40B4-BE49-F238E27FC236}">
                <a16:creationId xmlns:a16="http://schemas.microsoft.com/office/drawing/2014/main" id="{0BE38B27-C558-EA55-785E-90F4AF91EFE7}"/>
              </a:ext>
            </a:extLst>
          </p:cNvPr>
          <p:cNvSpPr txBox="1"/>
          <p:nvPr/>
        </p:nvSpPr>
        <p:spPr>
          <a:xfrm>
            <a:off x="3061472" y="2962447"/>
            <a:ext cx="1791919" cy="400110"/>
          </a:xfrm>
          <a:prstGeom prst="rect">
            <a:avLst/>
          </a:prstGeom>
          <a:noFill/>
        </p:spPr>
        <p:txBody>
          <a:bodyPr wrap="square">
            <a:spAutoFit/>
          </a:bodyPr>
          <a:lstStyle/>
          <a:p>
            <a:r>
              <a:rPr lang="en-GB" sz="1000" b="1" kern="0" dirty="0">
                <a:effectLst/>
                <a:latin typeface="Nunito" pitchFamily="2" charset="0"/>
                <a:ea typeface="Calibri" panose="020F0502020204030204" pitchFamily="34" charset="0"/>
                <a:cs typeface="AppleSystemUIFont"/>
              </a:rPr>
              <a:t>Paul Carney</a:t>
            </a:r>
            <a:endParaRPr lang="en-GB" sz="1000" kern="100" dirty="0">
              <a:effectLst/>
              <a:latin typeface="Nunito" pitchFamily="2" charset="0"/>
              <a:ea typeface="Calibri" panose="020F0502020204030204" pitchFamily="34" charset="0"/>
              <a:cs typeface="Times New Roman" panose="02020603050405020304" pitchFamily="18" charset="0"/>
            </a:endParaRPr>
          </a:p>
          <a:p>
            <a:r>
              <a:rPr lang="en-GB" sz="1000" b="1" kern="0" dirty="0">
                <a:effectLst/>
                <a:latin typeface="Nunito" pitchFamily="2" charset="0"/>
                <a:ea typeface="Calibri" panose="020F0502020204030204" pitchFamily="34" charset="0"/>
                <a:cs typeface="AppleSystemUIFont"/>
              </a:rPr>
              <a:t>www.paulcarneyarts.com</a:t>
            </a:r>
            <a:endParaRPr lang="en-GB" sz="1000" kern="100" dirty="0">
              <a:effectLst/>
              <a:latin typeface="Nunito"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0F95A0B-B6D8-ACF2-6BEF-B48A79D6DDB9}"/>
              </a:ext>
            </a:extLst>
          </p:cNvPr>
          <p:cNvSpPr txBox="1"/>
          <p:nvPr/>
        </p:nvSpPr>
        <p:spPr>
          <a:xfrm>
            <a:off x="106092" y="436711"/>
            <a:ext cx="2743199" cy="367511"/>
          </a:xfrm>
          <a:prstGeom prst="rect">
            <a:avLst/>
          </a:prstGeom>
          <a:noFill/>
        </p:spPr>
        <p:txBody>
          <a:bodyPr wrap="square">
            <a:spAutoFit/>
          </a:bodyPr>
          <a:lstStyle/>
          <a:p>
            <a:r>
              <a:rPr lang="en-GB" sz="1800" kern="100" dirty="0">
                <a:effectLst/>
                <a:latin typeface="Nunito" pitchFamily="2" charset="0"/>
                <a:ea typeface="Calibri" panose="020F0502020204030204" pitchFamily="34" charset="0"/>
                <a:cs typeface="Times New Roman" panose="02020603050405020304" pitchFamily="18" charset="0"/>
              </a:rPr>
              <a:t>Sculpture</a:t>
            </a:r>
          </a:p>
        </p:txBody>
      </p:sp>
      <p:pic>
        <p:nvPicPr>
          <p:cNvPr id="4" name="Picture 3" descr="A close-up of a rubber glove&#10;&#10;Description automatically generated with low confidence">
            <a:extLst>
              <a:ext uri="{FF2B5EF4-FFF2-40B4-BE49-F238E27FC236}">
                <a16:creationId xmlns:a16="http://schemas.microsoft.com/office/drawing/2014/main" id="{225B12D7-F267-1968-D5D6-24C5937E1164}"/>
              </a:ext>
            </a:extLst>
          </p:cNvPr>
          <p:cNvPicPr>
            <a:picLocks noChangeAspect="1"/>
          </p:cNvPicPr>
          <p:nvPr/>
        </p:nvPicPr>
        <p:blipFill>
          <a:blip r:embed="rId4"/>
          <a:stretch>
            <a:fillRect/>
          </a:stretch>
        </p:blipFill>
        <p:spPr>
          <a:xfrm>
            <a:off x="3526250" y="105880"/>
            <a:ext cx="1082910" cy="1082910"/>
          </a:xfrm>
          <a:prstGeom prst="rect">
            <a:avLst/>
          </a:prstGeom>
        </p:spPr>
      </p:pic>
    </p:spTree>
    <p:extLst>
      <p:ext uri="{BB962C8B-B14F-4D97-AF65-F5344CB8AC3E}">
        <p14:creationId xmlns:p14="http://schemas.microsoft.com/office/powerpoint/2010/main" val="287747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6BA45008-60A0-58A6-3DCC-8130CBEF15B7}"/>
              </a:ext>
            </a:extLst>
          </p:cNvPr>
          <p:cNvPicPr>
            <a:picLocks noChangeAspect="1"/>
          </p:cNvPicPr>
          <p:nvPr/>
        </p:nvPicPr>
        <p:blipFill>
          <a:blip r:embed="rId3"/>
          <a:stretch>
            <a:fillRect/>
          </a:stretch>
        </p:blipFill>
        <p:spPr>
          <a:xfrm>
            <a:off x="2027621" y="128935"/>
            <a:ext cx="985070" cy="985070"/>
          </a:xfrm>
          <a:prstGeom prst="rect">
            <a:avLst/>
          </a:prstGeom>
        </p:spPr>
      </p:pic>
      <p:pic>
        <p:nvPicPr>
          <p:cNvPr id="2" name="Picture 1" descr="A picture containing person, indoor, nail, fashion accessory&#10;&#10;Description automatically generated">
            <a:extLst>
              <a:ext uri="{FF2B5EF4-FFF2-40B4-BE49-F238E27FC236}">
                <a16:creationId xmlns:a16="http://schemas.microsoft.com/office/drawing/2014/main" id="{74F10662-EF9D-5C43-F55B-C49DA2EFA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9853" y="1209309"/>
            <a:ext cx="2182987" cy="1796344"/>
          </a:xfrm>
          <a:prstGeom prst="rect">
            <a:avLst/>
          </a:prstGeom>
        </p:spPr>
      </p:pic>
      <p:sp>
        <p:nvSpPr>
          <p:cNvPr id="6" name="TextBox 5">
            <a:extLst>
              <a:ext uri="{FF2B5EF4-FFF2-40B4-BE49-F238E27FC236}">
                <a16:creationId xmlns:a16="http://schemas.microsoft.com/office/drawing/2014/main" id="{29F2825D-7E34-4EAE-7658-8A8C597CF61E}"/>
              </a:ext>
            </a:extLst>
          </p:cNvPr>
          <p:cNvSpPr txBox="1"/>
          <p:nvPr/>
        </p:nvSpPr>
        <p:spPr>
          <a:xfrm>
            <a:off x="111142" y="347575"/>
            <a:ext cx="3644970" cy="738664"/>
          </a:xfrm>
          <a:prstGeom prst="rect">
            <a:avLst/>
          </a:prstGeom>
          <a:noFill/>
        </p:spPr>
        <p:txBody>
          <a:bodyPr wrap="square">
            <a:spAutoFit/>
          </a:bodyPr>
          <a:lstStyle/>
          <a:p>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Cardboard, Mod Roc mask </a:t>
            </a:r>
          </a:p>
          <a:p>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making</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Picture 8" descr="A picture containing indoor, toy, paper&#10;&#10;Description automatically generated with medium confidence">
            <a:extLst>
              <a:ext uri="{FF2B5EF4-FFF2-40B4-BE49-F238E27FC236}">
                <a16:creationId xmlns:a16="http://schemas.microsoft.com/office/drawing/2014/main" id="{FD3AFC47-D464-85C6-A900-2BB5DE744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89" y="1209799"/>
            <a:ext cx="1916479" cy="1795854"/>
          </a:xfrm>
          <a:prstGeom prst="rect">
            <a:avLst/>
          </a:prstGeom>
        </p:spPr>
      </p:pic>
    </p:spTree>
    <p:extLst>
      <p:ext uri="{BB962C8B-B14F-4D97-AF65-F5344CB8AC3E}">
        <p14:creationId xmlns:p14="http://schemas.microsoft.com/office/powerpoint/2010/main" val="3647852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9E80B969-6576-3BB4-8332-ADB3377835E3}"/>
              </a:ext>
            </a:extLst>
          </p:cNvPr>
          <p:cNvPicPr>
            <a:picLocks noChangeAspect="1"/>
          </p:cNvPicPr>
          <p:nvPr/>
        </p:nvPicPr>
        <p:blipFill>
          <a:blip r:embed="rId3"/>
          <a:stretch>
            <a:fillRect/>
          </a:stretch>
        </p:blipFill>
        <p:spPr>
          <a:xfrm>
            <a:off x="2342553" y="173834"/>
            <a:ext cx="985070" cy="985070"/>
          </a:xfrm>
          <a:prstGeom prst="rect">
            <a:avLst/>
          </a:prstGeom>
        </p:spPr>
      </p:pic>
      <p:pic>
        <p:nvPicPr>
          <p:cNvPr id="3" name="Picture 2" descr="A picture containing art, wall, indoor&#10;&#10;Description automatically generated">
            <a:extLst>
              <a:ext uri="{FF2B5EF4-FFF2-40B4-BE49-F238E27FC236}">
                <a16:creationId xmlns:a16="http://schemas.microsoft.com/office/drawing/2014/main" id="{744AF8A8-265A-8E1F-3C81-B3540F749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336" y="1236477"/>
            <a:ext cx="1950047" cy="1845211"/>
          </a:xfrm>
          <a:prstGeom prst="rect">
            <a:avLst/>
          </a:prstGeom>
        </p:spPr>
      </p:pic>
      <p:pic>
        <p:nvPicPr>
          <p:cNvPr id="4" name="Picture 3" descr="A picture containing child art, drawing, art, sketch&#10;&#10;Description automatically generated">
            <a:extLst>
              <a:ext uri="{FF2B5EF4-FFF2-40B4-BE49-F238E27FC236}">
                <a16:creationId xmlns:a16="http://schemas.microsoft.com/office/drawing/2014/main" id="{ED80FCC7-27C2-DB36-4E6C-D250C2B98F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931" y="1203806"/>
            <a:ext cx="1856915" cy="1877882"/>
          </a:xfrm>
          <a:prstGeom prst="rect">
            <a:avLst/>
          </a:prstGeom>
        </p:spPr>
      </p:pic>
      <p:sp>
        <p:nvSpPr>
          <p:cNvPr id="9" name="TextBox 8">
            <a:extLst>
              <a:ext uri="{FF2B5EF4-FFF2-40B4-BE49-F238E27FC236}">
                <a16:creationId xmlns:a16="http://schemas.microsoft.com/office/drawing/2014/main" id="{CC213A48-A785-0277-02C5-DB344C125AB1}"/>
              </a:ext>
            </a:extLst>
          </p:cNvPr>
          <p:cNvSpPr txBox="1"/>
          <p:nvPr/>
        </p:nvSpPr>
        <p:spPr>
          <a:xfrm>
            <a:off x="227336" y="429414"/>
            <a:ext cx="3554036" cy="369332"/>
          </a:xfrm>
          <a:prstGeom prst="rect">
            <a:avLst/>
          </a:prstGeom>
          <a:noFill/>
        </p:spPr>
        <p:txBody>
          <a:bodyPr wrap="square">
            <a:spAutoFit/>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Wire Fish Year 5</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F4E2895-65FE-E879-DA6E-73DD1671C892}"/>
              </a:ext>
            </a:extLst>
          </p:cNvPr>
          <p:cNvSpPr txBox="1"/>
          <p:nvPr/>
        </p:nvSpPr>
        <p:spPr>
          <a:xfrm>
            <a:off x="2058663" y="414025"/>
            <a:ext cx="4028917" cy="400110"/>
          </a:xfrm>
          <a:prstGeom prst="rect">
            <a:avLst/>
          </a:prstGeom>
          <a:noFill/>
        </p:spPr>
        <p:txBody>
          <a:bodyPr wrap="square">
            <a:spAutoFit/>
          </a:bodyPr>
          <a:lstStyle/>
          <a:p>
            <a:pPr algn="ctr"/>
            <a:r>
              <a:rPr lang="en-GB" sz="1000" b="1" dirty="0">
                <a:latin typeface="Nunito" pitchFamily="2" charset="0"/>
              </a:rPr>
              <a:t>Many thanks to Paul Carney</a:t>
            </a:r>
          </a:p>
          <a:p>
            <a:pPr algn="ctr"/>
            <a:r>
              <a:rPr lang="en-GB" sz="1000" b="1" dirty="0">
                <a:latin typeface="Nunito" pitchFamily="2" charset="0"/>
              </a:rPr>
              <a:t>www.paulcarneyarts.com</a:t>
            </a:r>
          </a:p>
        </p:txBody>
      </p:sp>
    </p:spTree>
    <p:extLst>
      <p:ext uri="{BB962C8B-B14F-4D97-AF65-F5344CB8AC3E}">
        <p14:creationId xmlns:p14="http://schemas.microsoft.com/office/powerpoint/2010/main" val="3586940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156872" y="467582"/>
            <a:ext cx="3158067" cy="307777"/>
          </a:xfrm>
          <a:prstGeom prst="rect">
            <a:avLst/>
          </a:prstGeom>
          <a:noFill/>
        </p:spPr>
        <p:txBody>
          <a:bodyPr wrap="square" rtlCol="0">
            <a:spAutoFit/>
          </a:bodyPr>
          <a:lstStyle/>
          <a:p>
            <a:r>
              <a:rPr lang="en-US" sz="1400" b="1" dirty="0">
                <a:solidFill>
                  <a:schemeClr val="bg1"/>
                </a:solidFill>
                <a:latin typeface="Nunito ExtraBold" pitchFamily="2" charset="77"/>
              </a:rPr>
              <a:t>Sculpture Skills</a:t>
            </a:r>
          </a:p>
        </p:txBody>
      </p:sp>
      <p:pic>
        <p:nvPicPr>
          <p:cNvPr id="8" name="Picture 7" descr="Shape&#10;&#10;Description automatically generated with medium confidence">
            <a:extLst>
              <a:ext uri="{FF2B5EF4-FFF2-40B4-BE49-F238E27FC236}">
                <a16:creationId xmlns:a16="http://schemas.microsoft.com/office/drawing/2014/main" id="{6BA45008-60A0-58A6-3DCC-8130CBEF15B7}"/>
              </a:ext>
            </a:extLst>
          </p:cNvPr>
          <p:cNvPicPr>
            <a:picLocks noChangeAspect="1"/>
          </p:cNvPicPr>
          <p:nvPr/>
        </p:nvPicPr>
        <p:blipFill>
          <a:blip r:embed="rId3"/>
          <a:stretch>
            <a:fillRect/>
          </a:stretch>
        </p:blipFill>
        <p:spPr>
          <a:xfrm>
            <a:off x="2027621" y="128935"/>
            <a:ext cx="985070" cy="985070"/>
          </a:xfrm>
          <a:prstGeom prst="rect">
            <a:avLst/>
          </a:prstGeom>
        </p:spPr>
      </p:pic>
      <p:sp>
        <p:nvSpPr>
          <p:cNvPr id="10" name="TextBox 9">
            <a:extLst>
              <a:ext uri="{FF2B5EF4-FFF2-40B4-BE49-F238E27FC236}">
                <a16:creationId xmlns:a16="http://schemas.microsoft.com/office/drawing/2014/main" id="{E6CFDF4A-BE71-3C93-C4F7-ECBC41E1905D}"/>
              </a:ext>
            </a:extLst>
          </p:cNvPr>
          <p:cNvSpPr txBox="1"/>
          <p:nvPr/>
        </p:nvSpPr>
        <p:spPr>
          <a:xfrm>
            <a:off x="212181" y="1177101"/>
            <a:ext cx="4644553" cy="1477328"/>
          </a:xfrm>
          <a:prstGeom prst="rect">
            <a:avLst/>
          </a:prstGeom>
          <a:noFill/>
        </p:spPr>
        <p:txBody>
          <a:bodyPr wrap="square">
            <a:spAutoFit/>
          </a:bodyPr>
          <a:lstStyle/>
          <a:p>
            <a:r>
              <a:rPr lang="en-GB" sz="1000" kern="0" dirty="0">
                <a:effectLst/>
                <a:latin typeface="Nunito" pitchFamily="2" charset="0"/>
                <a:ea typeface="Calibri" panose="020F0502020204030204" pitchFamily="34" charset="0"/>
                <a:cs typeface="AppleSystemUIFont"/>
              </a:rPr>
              <a:t>Given the right opportunities however, sculpture is a great place to develop gross motor skills. Through sculpture we can bend wire, or cut, shape and form wood, or carve soap or modelling materials on larger scales. We could make kinetic sculptures or make sculptures that involve our whole bodies and senses. The more ways you can involve whole arm and body movements, the more you will involve gross motor skills which will level the gender playing field. Simply getting the pupils to stand up while working is also a great way to do that because pupils will automatically incorporate whole body actions to work. </a:t>
            </a:r>
            <a:endParaRPr lang="en-GB" sz="1000" kern="100" dirty="0">
              <a:effectLst/>
              <a:latin typeface="Nunito" pitchFamily="2" charset="0"/>
              <a:ea typeface="Calibri" panose="020F0502020204030204" pitchFamily="34" charset="0"/>
              <a:cs typeface="Times New Roman" panose="02020603050405020304" pitchFamily="18" charset="0"/>
            </a:endParaRPr>
          </a:p>
        </p:txBody>
      </p:sp>
      <p:pic>
        <p:nvPicPr>
          <p:cNvPr id="2050" name="Picture 2" descr="Flexible Modelling Wire  large">
            <a:hlinkClick r:id="rId4"/>
            <a:extLst>
              <a:ext uri="{FF2B5EF4-FFF2-40B4-BE49-F238E27FC236}">
                <a16:creationId xmlns:a16="http://schemas.microsoft.com/office/drawing/2014/main" id="{3BA9838C-B718-B51C-DB5F-99E4C8C5A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0329" y="236021"/>
            <a:ext cx="909532" cy="9095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Wonder Years: Soap Carving For Kids">
            <a:extLst>
              <a:ext uri="{FF2B5EF4-FFF2-40B4-BE49-F238E27FC236}">
                <a16:creationId xmlns:a16="http://schemas.microsoft.com/office/drawing/2014/main" id="{0B181D4E-5B8F-B54D-F999-DCE6D159FB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007" y="2518179"/>
            <a:ext cx="1234281" cy="9245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ooden Offcuts 4kg  large">
            <a:hlinkClick r:id="rId7"/>
            <a:extLst>
              <a:ext uri="{FF2B5EF4-FFF2-40B4-BE49-F238E27FC236}">
                <a16:creationId xmlns:a16="http://schemas.microsoft.com/office/drawing/2014/main" id="{1F18B547-C12E-0821-9F00-33FA4422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4916" y="2574546"/>
            <a:ext cx="1160390" cy="81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135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232388" y="435326"/>
            <a:ext cx="3082551" cy="307777"/>
          </a:xfrm>
          <a:prstGeom prst="rect">
            <a:avLst/>
          </a:prstGeom>
          <a:noFill/>
        </p:spPr>
        <p:txBody>
          <a:bodyPr wrap="square" rtlCol="0">
            <a:spAutoFit/>
          </a:bodyPr>
          <a:lstStyle/>
          <a:p>
            <a:r>
              <a:rPr lang="en-US" sz="1400" b="1" dirty="0">
                <a:solidFill>
                  <a:schemeClr val="bg1"/>
                </a:solidFill>
                <a:latin typeface="Nunito ExtraBold" pitchFamily="2" charset="77"/>
              </a:rPr>
              <a:t>Skill 1: Measuring</a:t>
            </a:r>
          </a:p>
        </p:txBody>
      </p:sp>
      <p:pic>
        <p:nvPicPr>
          <p:cNvPr id="8" name="Picture 7" descr="Shape&#10;&#10;Description automatically generated with medium confidence">
            <a:extLst>
              <a:ext uri="{FF2B5EF4-FFF2-40B4-BE49-F238E27FC236}">
                <a16:creationId xmlns:a16="http://schemas.microsoft.com/office/drawing/2014/main" id="{6BA45008-60A0-58A6-3DCC-8130CBEF15B7}"/>
              </a:ext>
            </a:extLst>
          </p:cNvPr>
          <p:cNvPicPr>
            <a:picLocks noChangeAspect="1"/>
          </p:cNvPicPr>
          <p:nvPr/>
        </p:nvPicPr>
        <p:blipFill>
          <a:blip r:embed="rId3"/>
          <a:stretch>
            <a:fillRect/>
          </a:stretch>
        </p:blipFill>
        <p:spPr>
          <a:xfrm>
            <a:off x="2027621" y="128935"/>
            <a:ext cx="985070" cy="985070"/>
          </a:xfrm>
          <a:prstGeom prst="rect">
            <a:avLst/>
          </a:prstGeom>
        </p:spPr>
      </p:pic>
      <p:sp>
        <p:nvSpPr>
          <p:cNvPr id="9" name="TextBox 8">
            <a:extLst>
              <a:ext uri="{FF2B5EF4-FFF2-40B4-BE49-F238E27FC236}">
                <a16:creationId xmlns:a16="http://schemas.microsoft.com/office/drawing/2014/main" id="{05084C99-CCE0-36AC-86B2-3F8C65FB7CAA}"/>
              </a:ext>
            </a:extLst>
          </p:cNvPr>
          <p:cNvSpPr txBox="1"/>
          <p:nvPr/>
        </p:nvSpPr>
        <p:spPr>
          <a:xfrm>
            <a:off x="191973" y="1236610"/>
            <a:ext cx="4784181" cy="1015663"/>
          </a:xfrm>
          <a:prstGeom prst="rect">
            <a:avLst/>
          </a:prstGeom>
          <a:noFill/>
        </p:spPr>
        <p:txBody>
          <a:bodyPr wrap="square">
            <a:spAutoFit/>
          </a:bodyPr>
          <a:lstStyle/>
          <a:p>
            <a:r>
              <a:rPr lang="en-GB" sz="1000" b="1" kern="0" dirty="0">
                <a:effectLst/>
                <a:latin typeface="Nunito" pitchFamily="2" charset="0"/>
                <a:ea typeface="Calibri" panose="020F0502020204030204" pitchFamily="34" charset="0"/>
                <a:cs typeface="AppleSystemUIFont"/>
              </a:rPr>
              <a:t>Measure</a:t>
            </a:r>
            <a:r>
              <a:rPr lang="en-GB" sz="1000" kern="0" dirty="0">
                <a:effectLst/>
                <a:latin typeface="Nunito" pitchFamily="2" charset="0"/>
                <a:ea typeface="Calibri" panose="020F0502020204030204" pitchFamily="34" charset="0"/>
                <a:cs typeface="AppleSystemUIFont"/>
              </a:rPr>
              <a:t> - </a:t>
            </a:r>
            <a:r>
              <a:rPr lang="en-GB" sz="1000" b="1" kern="0" dirty="0">
                <a:effectLst/>
                <a:latin typeface="Nunito" pitchFamily="2" charset="0"/>
                <a:ea typeface="Calibri" panose="020F0502020204030204" pitchFamily="34" charset="0"/>
                <a:cs typeface="AppleSystemUIFont"/>
              </a:rPr>
              <a:t>mark out, and score precisely.</a:t>
            </a:r>
            <a:r>
              <a:rPr lang="en-GB" sz="1000" kern="0" dirty="0">
                <a:effectLst/>
                <a:latin typeface="Nunito" pitchFamily="2" charset="0"/>
                <a:ea typeface="Calibri" panose="020F0502020204030204" pitchFamily="34" charset="0"/>
                <a:cs typeface="AppleSystemUIFont"/>
              </a:rPr>
              <a:t> </a:t>
            </a:r>
            <a:endParaRPr lang="en-GB" sz="1000" kern="100" dirty="0">
              <a:effectLst/>
              <a:latin typeface="Nunito" pitchFamily="2" charset="0"/>
              <a:ea typeface="Calibri" panose="020F0502020204030204" pitchFamily="34" charset="0"/>
              <a:cs typeface="Times New Roman" panose="02020603050405020304" pitchFamily="18" charset="0"/>
            </a:endParaRPr>
          </a:p>
          <a:p>
            <a:r>
              <a:rPr lang="en-GB" sz="1000" kern="0" dirty="0">
                <a:effectLst/>
                <a:latin typeface="Nunito" pitchFamily="2" charset="0"/>
                <a:ea typeface="Calibri" panose="020F0502020204030204" pitchFamily="34" charset="0"/>
                <a:cs typeface="AppleSystemUIFont"/>
              </a:rPr>
              <a:t>You will of course need </a:t>
            </a:r>
            <a:r>
              <a:rPr lang="en-GB" sz="1000" kern="0" dirty="0">
                <a:effectLst/>
                <a:latin typeface="Nunito" pitchFamily="2" charset="0"/>
                <a:ea typeface="Calibri" panose="020F0502020204030204" pitchFamily="34" charset="0"/>
                <a:cs typeface="AppleSystemUIFont"/>
                <a:hlinkClick r:id="rId4"/>
              </a:rPr>
              <a:t>rulers </a:t>
            </a:r>
            <a:r>
              <a:rPr lang="en-GB" sz="1000" kern="0" dirty="0">
                <a:effectLst/>
                <a:latin typeface="Nunito" pitchFamily="2" charset="0"/>
                <a:ea typeface="Calibri" panose="020F0502020204030204" pitchFamily="34" charset="0"/>
                <a:cs typeface="AppleSystemUIFont"/>
              </a:rPr>
              <a:t>for this, but you may use </a:t>
            </a:r>
            <a:r>
              <a:rPr lang="en-GB" sz="1000" kern="0" dirty="0">
                <a:effectLst/>
                <a:latin typeface="Nunito" pitchFamily="2" charset="0"/>
                <a:ea typeface="Calibri" panose="020F0502020204030204" pitchFamily="34" charset="0"/>
                <a:cs typeface="AppleSystemUIFont"/>
                <a:hlinkClick r:id="rId5"/>
              </a:rPr>
              <a:t>tape measures </a:t>
            </a:r>
            <a:r>
              <a:rPr lang="en-GB" sz="1000" kern="0" dirty="0">
                <a:effectLst/>
                <a:latin typeface="Nunito" pitchFamily="2" charset="0"/>
                <a:ea typeface="Calibri" panose="020F0502020204030204" pitchFamily="34" charset="0"/>
                <a:cs typeface="AppleSystemUIFont"/>
              </a:rPr>
              <a:t>or even </a:t>
            </a:r>
            <a:r>
              <a:rPr lang="en-GB" sz="1000" kern="0" dirty="0">
                <a:effectLst/>
                <a:latin typeface="Nunito" pitchFamily="2" charset="0"/>
                <a:ea typeface="Calibri" panose="020F0502020204030204" pitchFamily="34" charset="0"/>
                <a:cs typeface="AppleSystemUIFont"/>
                <a:hlinkClick r:id="rId6"/>
              </a:rPr>
              <a:t>string</a:t>
            </a:r>
            <a:r>
              <a:rPr lang="en-GB" sz="1000" kern="0" dirty="0">
                <a:effectLst/>
                <a:latin typeface="Nunito" pitchFamily="2" charset="0"/>
                <a:ea typeface="Calibri" panose="020F0502020204030204" pitchFamily="34" charset="0"/>
                <a:cs typeface="AppleSystemUIFont"/>
              </a:rPr>
              <a:t> to measure human proportions or distances for example, or compasses to create geometric patterns such as the Flower of Creation on soft surfaces such as </a:t>
            </a:r>
            <a:r>
              <a:rPr lang="en-GB" sz="1000" kern="0" dirty="0">
                <a:effectLst/>
                <a:latin typeface="Nunito" pitchFamily="2" charset="0"/>
                <a:ea typeface="Calibri" panose="020F0502020204030204" pitchFamily="34" charset="0"/>
                <a:cs typeface="AppleSystemUIFont"/>
                <a:hlinkClick r:id="rId7"/>
              </a:rPr>
              <a:t>clay</a:t>
            </a:r>
            <a:r>
              <a:rPr lang="en-GB" sz="1000" kern="0" dirty="0">
                <a:effectLst/>
                <a:latin typeface="Nunito" pitchFamily="2" charset="0"/>
                <a:ea typeface="Calibri" panose="020F0502020204030204" pitchFamily="34" charset="0"/>
                <a:cs typeface="AppleSystemUIFont"/>
              </a:rPr>
              <a:t> or </a:t>
            </a:r>
            <a:r>
              <a:rPr lang="en-GB" sz="1000" kern="0" dirty="0">
                <a:effectLst/>
                <a:latin typeface="Nunito" pitchFamily="2" charset="0"/>
                <a:ea typeface="Calibri" panose="020F0502020204030204" pitchFamily="34" charset="0"/>
                <a:cs typeface="AppleSystemUIFont"/>
                <a:hlinkClick r:id="rId8"/>
              </a:rPr>
              <a:t>plasticine</a:t>
            </a:r>
            <a:r>
              <a:rPr lang="en-GB" sz="1000" kern="0" dirty="0">
                <a:effectLst/>
                <a:latin typeface="Nunito" pitchFamily="2" charset="0"/>
                <a:ea typeface="Calibri" panose="020F0502020204030204" pitchFamily="34" charset="0"/>
                <a:cs typeface="AppleSystemUIFont"/>
              </a:rPr>
              <a:t> that they could carve, then make plaster casts from. </a:t>
            </a:r>
            <a:endParaRPr lang="en-GB" sz="1000" kern="100" dirty="0">
              <a:effectLst/>
              <a:latin typeface="Nunito" pitchFamily="2" charset="0"/>
              <a:ea typeface="Calibri" panose="020F0502020204030204" pitchFamily="34" charset="0"/>
              <a:cs typeface="Times New Roman" panose="02020603050405020304" pitchFamily="18" charset="0"/>
            </a:endParaRPr>
          </a:p>
          <a:p>
            <a:r>
              <a:rPr lang="en-GB" sz="1000" kern="0" dirty="0">
                <a:effectLst/>
                <a:latin typeface="Nunito" pitchFamily="2" charset="0"/>
                <a:ea typeface="Calibri" panose="020F0502020204030204" pitchFamily="34" charset="0"/>
                <a:cs typeface="AppleSystemUIFont"/>
              </a:rPr>
              <a:t> </a:t>
            </a:r>
            <a:endParaRPr lang="en-GB" sz="1000" kern="100" dirty="0">
              <a:effectLst/>
              <a:latin typeface="Nunito" pitchFamily="2" charset="0"/>
              <a:ea typeface="Calibri" panose="020F0502020204030204" pitchFamily="34" charset="0"/>
              <a:cs typeface="Times New Roman" panose="02020603050405020304" pitchFamily="18" charset="0"/>
            </a:endParaRPr>
          </a:p>
        </p:txBody>
      </p:sp>
      <p:pic>
        <p:nvPicPr>
          <p:cNvPr id="3074" name="Picture 2" descr="Metal Safety Rulers 30cm  hi-res">
            <a:hlinkClick r:id="rId4"/>
            <a:extLst>
              <a:ext uri="{FF2B5EF4-FFF2-40B4-BE49-F238E27FC236}">
                <a16:creationId xmlns:a16="http://schemas.microsoft.com/office/drawing/2014/main" id="{B0F0D3DE-2505-CC40-AC8C-3CA2A0223C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571" y="2362308"/>
            <a:ext cx="985071" cy="9850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iloring Tape Measures 12pk  large">
            <a:hlinkClick r:id="rId5"/>
            <a:extLst>
              <a:ext uri="{FF2B5EF4-FFF2-40B4-BE49-F238E27FC236}">
                <a16:creationId xmlns:a16="http://schemas.microsoft.com/office/drawing/2014/main" id="{4A79DE04-13E3-EFBB-8ECD-C0BA55156E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2357" y="2185071"/>
            <a:ext cx="1692582" cy="9186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el of String 250g  hi-res">
            <a:hlinkClick r:id="rId6"/>
            <a:extLst>
              <a:ext uri="{FF2B5EF4-FFF2-40B4-BE49-F238E27FC236}">
                <a16:creationId xmlns:a16="http://schemas.microsoft.com/office/drawing/2014/main" id="{219FC2CC-59A4-A856-D60E-EB4D0CEF06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9654" y="2261503"/>
            <a:ext cx="1085876" cy="10858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TS Air Dry Modelling Clay  large">
            <a:extLst>
              <a:ext uri="{FF2B5EF4-FFF2-40B4-BE49-F238E27FC236}">
                <a16:creationId xmlns:a16="http://schemas.microsoft.com/office/drawing/2014/main" id="{0A0FDCD1-E9C4-22B4-BA77-70BDEF54EA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12692" y="128935"/>
            <a:ext cx="1897788" cy="109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799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156872" y="467582"/>
            <a:ext cx="3158067" cy="307777"/>
          </a:xfrm>
          <a:prstGeom prst="rect">
            <a:avLst/>
          </a:prstGeom>
          <a:noFill/>
        </p:spPr>
        <p:txBody>
          <a:bodyPr wrap="square" rtlCol="0">
            <a:spAutoFit/>
          </a:bodyPr>
          <a:lstStyle/>
          <a:p>
            <a:r>
              <a:rPr lang="en-US" sz="1400" b="1" dirty="0">
                <a:solidFill>
                  <a:schemeClr val="bg1"/>
                </a:solidFill>
                <a:latin typeface="Nunito ExtraBold" pitchFamily="2" charset="77"/>
              </a:rPr>
              <a:t>Skill 2: Cutting</a:t>
            </a:r>
          </a:p>
        </p:txBody>
      </p:sp>
      <p:pic>
        <p:nvPicPr>
          <p:cNvPr id="8" name="Picture 7" descr="Shape&#10;&#10;Description automatically generated with medium confidence">
            <a:extLst>
              <a:ext uri="{FF2B5EF4-FFF2-40B4-BE49-F238E27FC236}">
                <a16:creationId xmlns:a16="http://schemas.microsoft.com/office/drawing/2014/main" id="{6BA45008-60A0-58A6-3DCC-8130CBEF15B7}"/>
              </a:ext>
            </a:extLst>
          </p:cNvPr>
          <p:cNvPicPr>
            <a:picLocks noChangeAspect="1"/>
          </p:cNvPicPr>
          <p:nvPr/>
        </p:nvPicPr>
        <p:blipFill>
          <a:blip r:embed="rId3"/>
          <a:stretch>
            <a:fillRect/>
          </a:stretch>
        </p:blipFill>
        <p:spPr>
          <a:xfrm>
            <a:off x="2027621" y="128935"/>
            <a:ext cx="985070" cy="985070"/>
          </a:xfrm>
          <a:prstGeom prst="rect">
            <a:avLst/>
          </a:prstGeom>
        </p:spPr>
      </p:pic>
      <p:sp>
        <p:nvSpPr>
          <p:cNvPr id="7" name="TextBox 6">
            <a:extLst>
              <a:ext uri="{FF2B5EF4-FFF2-40B4-BE49-F238E27FC236}">
                <a16:creationId xmlns:a16="http://schemas.microsoft.com/office/drawing/2014/main" id="{35BE1583-9238-AEAE-C05C-53B059447795}"/>
              </a:ext>
            </a:extLst>
          </p:cNvPr>
          <p:cNvSpPr txBox="1"/>
          <p:nvPr/>
        </p:nvSpPr>
        <p:spPr>
          <a:xfrm>
            <a:off x="156872" y="1065958"/>
            <a:ext cx="4883441" cy="2031325"/>
          </a:xfrm>
          <a:prstGeom prst="rect">
            <a:avLst/>
          </a:prstGeom>
          <a:noFill/>
        </p:spPr>
        <p:txBody>
          <a:bodyPr wrap="square">
            <a:spAutoFit/>
          </a:bodyPr>
          <a:lstStyle/>
          <a:p>
            <a:r>
              <a:rPr lang="en-GB" sz="900" b="1" kern="0" dirty="0">
                <a:effectLst/>
                <a:latin typeface="Nunito" pitchFamily="2" charset="0"/>
                <a:ea typeface="Calibri" panose="020F0502020204030204" pitchFamily="34" charset="0"/>
                <a:cs typeface="AppleSystemUIFont"/>
              </a:rPr>
              <a:t>Cut</a:t>
            </a:r>
            <a:r>
              <a:rPr lang="en-GB" sz="900" kern="0" dirty="0">
                <a:effectLst/>
                <a:latin typeface="Nunito" pitchFamily="2" charset="0"/>
                <a:ea typeface="Calibri" panose="020F0502020204030204" pitchFamily="34" charset="0"/>
                <a:cs typeface="AppleSystemUIFont"/>
              </a:rPr>
              <a:t> - </a:t>
            </a:r>
            <a:r>
              <a:rPr lang="en-GB" sz="900" b="1" kern="0" dirty="0">
                <a:effectLst/>
                <a:latin typeface="Nunito" pitchFamily="2" charset="0"/>
                <a:ea typeface="Calibri" panose="020F0502020204030204" pitchFamily="34" charset="0"/>
                <a:cs typeface="AppleSystemUIFont"/>
              </a:rPr>
              <a:t>using scissors, knives, to engrave, carve, and hollow. </a:t>
            </a:r>
            <a:endParaRPr lang="en-GB" sz="900" kern="100" dirty="0">
              <a:effectLst/>
              <a:latin typeface="Nunito" pitchFamily="2" charset="0"/>
              <a:ea typeface="Calibri" panose="020F0502020204030204" pitchFamily="34" charset="0"/>
              <a:cs typeface="Times New Roman" panose="02020603050405020304" pitchFamily="18" charset="0"/>
            </a:endParaRPr>
          </a:p>
          <a:p>
            <a:r>
              <a:rPr lang="en-GB" sz="900" kern="0" dirty="0">
                <a:effectLst/>
                <a:latin typeface="Nunito" pitchFamily="2" charset="0"/>
                <a:ea typeface="Calibri" panose="020F0502020204030204" pitchFamily="34" charset="0"/>
                <a:cs typeface="AppleSystemUIFont"/>
              </a:rPr>
              <a:t>Cutting skills are an important fine motor skill development of course and you can find plenty of scissor cutting activities by simply searching on the internet. There is a great range of </a:t>
            </a:r>
            <a:r>
              <a:rPr lang="en-GB" sz="900" kern="0" dirty="0">
                <a:effectLst/>
                <a:latin typeface="Nunito" pitchFamily="2" charset="0"/>
                <a:ea typeface="Calibri" panose="020F0502020204030204" pitchFamily="34" charset="0"/>
                <a:cs typeface="AppleSystemUIFont"/>
                <a:hlinkClick r:id="rId4"/>
              </a:rPr>
              <a:t>scissors </a:t>
            </a:r>
            <a:r>
              <a:rPr lang="en-GB" sz="900" kern="0" dirty="0">
                <a:effectLst/>
                <a:latin typeface="Nunito" pitchFamily="2" charset="0"/>
                <a:ea typeface="Calibri" panose="020F0502020204030204" pitchFamily="34" charset="0"/>
                <a:cs typeface="AppleSystemUIFont"/>
              </a:rPr>
              <a:t>at TTS </a:t>
            </a:r>
            <a:r>
              <a:rPr lang="en-GB" sz="900" kern="0" dirty="0">
                <a:latin typeface="Nunito" pitchFamily="2" charset="0"/>
                <a:ea typeface="Calibri" panose="020F0502020204030204" pitchFamily="34" charset="0"/>
                <a:cs typeface="AppleSystemUIFont"/>
              </a:rPr>
              <a:t>ideal for</a:t>
            </a:r>
            <a:r>
              <a:rPr lang="en-GB" sz="900" kern="0" dirty="0">
                <a:effectLst/>
                <a:latin typeface="Nunito" pitchFamily="2" charset="0"/>
                <a:ea typeface="Calibri" panose="020F0502020204030204" pitchFamily="34" charset="0"/>
                <a:cs typeface="AppleSystemUIFont"/>
              </a:rPr>
              <a:t> making collages, cutting patterns and shapes in creative ways. Interestingly, cutting a square is a more complex fine motor skill than cutting a circle, because it demands complete changes of direction, whereas cutting circles is a gradual, smooth movement using small, incremental changes. </a:t>
            </a:r>
            <a:endParaRPr lang="en-GB" sz="900" kern="100" dirty="0">
              <a:effectLst/>
              <a:latin typeface="Nunito" pitchFamily="2" charset="0"/>
              <a:ea typeface="Calibri" panose="020F0502020204030204" pitchFamily="34" charset="0"/>
              <a:cs typeface="Times New Roman" panose="02020603050405020304" pitchFamily="18" charset="0"/>
            </a:endParaRPr>
          </a:p>
          <a:p>
            <a:r>
              <a:rPr lang="en-GB" sz="900" kern="0" dirty="0">
                <a:effectLst/>
                <a:latin typeface="Nunito" pitchFamily="2" charset="0"/>
                <a:ea typeface="Calibri" panose="020F0502020204030204" pitchFamily="34" charset="0"/>
                <a:cs typeface="AppleSystemUIFont"/>
              </a:rPr>
              <a:t>If you’re using </a:t>
            </a:r>
            <a:r>
              <a:rPr lang="en-GB" sz="900" kern="0" dirty="0">
                <a:latin typeface="Nunito" pitchFamily="2" charset="0"/>
                <a:ea typeface="Calibri" panose="020F0502020204030204" pitchFamily="34" charset="0"/>
                <a:cs typeface="AppleSystemUIFont"/>
                <a:hlinkClick r:id="rId5"/>
              </a:rPr>
              <a:t>craft knives </a:t>
            </a:r>
            <a:r>
              <a:rPr lang="en-GB" sz="900" kern="0" dirty="0">
                <a:latin typeface="Nunito" pitchFamily="2" charset="0"/>
                <a:ea typeface="Calibri" panose="020F0502020204030204" pitchFamily="34" charset="0"/>
                <a:cs typeface="AppleSystemUIFont"/>
              </a:rPr>
              <a:t>, </a:t>
            </a:r>
            <a:r>
              <a:rPr lang="en-GB" sz="900" kern="0" dirty="0">
                <a:effectLst/>
                <a:latin typeface="Nunito" pitchFamily="2" charset="0"/>
                <a:ea typeface="Calibri" panose="020F0502020204030204" pitchFamily="34" charset="0"/>
                <a:cs typeface="AppleSystemUIFont"/>
              </a:rPr>
              <a:t>you’ll need </a:t>
            </a:r>
            <a:r>
              <a:rPr lang="en-GB" sz="900" kern="0" dirty="0">
                <a:effectLst/>
                <a:latin typeface="Nunito" pitchFamily="2" charset="0"/>
                <a:ea typeface="Calibri" panose="020F0502020204030204" pitchFamily="34" charset="0"/>
                <a:cs typeface="AppleSystemUIFont"/>
                <a:hlinkClick r:id="rId6"/>
              </a:rPr>
              <a:t>cutting mats </a:t>
            </a:r>
            <a:r>
              <a:rPr lang="en-GB" sz="900" kern="0" dirty="0">
                <a:effectLst/>
                <a:latin typeface="Nunito" pitchFamily="2" charset="0"/>
                <a:ea typeface="Calibri" panose="020F0502020204030204" pitchFamily="34" charset="0"/>
                <a:cs typeface="AppleSystemUIFont"/>
              </a:rPr>
              <a:t>and sharp blades, because blunt blades cause accidents. I usually use them from around year 4 onwards and incorporate plenty of health and safety guidance into my teaching. You’ll also need to use </a:t>
            </a:r>
            <a:r>
              <a:rPr lang="en-GB" sz="900" kern="0" dirty="0">
                <a:effectLst/>
                <a:latin typeface="Nunito" pitchFamily="2" charset="0"/>
                <a:ea typeface="Calibri" panose="020F0502020204030204" pitchFamily="34" charset="0"/>
                <a:cs typeface="AppleSystemUIFont"/>
                <a:hlinkClick r:id="rId7"/>
              </a:rPr>
              <a:t>steel rulers </a:t>
            </a:r>
            <a:r>
              <a:rPr lang="en-GB" sz="900" kern="0" dirty="0">
                <a:effectLst/>
                <a:latin typeface="Nunito" pitchFamily="2" charset="0"/>
                <a:ea typeface="Calibri" panose="020F0502020204030204" pitchFamily="34" charset="0"/>
                <a:cs typeface="AppleSystemUIFont"/>
              </a:rPr>
              <a:t> instead of plastic ones when cutting straight lines. </a:t>
            </a:r>
            <a:endParaRPr lang="en-GB" sz="900" kern="100" dirty="0">
              <a:effectLst/>
              <a:latin typeface="Nunito" pitchFamily="2" charset="0"/>
              <a:ea typeface="Calibri" panose="020F0502020204030204" pitchFamily="34" charset="0"/>
              <a:cs typeface="Times New Roman" panose="02020603050405020304" pitchFamily="18" charset="0"/>
            </a:endParaRPr>
          </a:p>
          <a:p>
            <a:r>
              <a:rPr lang="en-GB" sz="900" kern="0" dirty="0">
                <a:effectLst/>
                <a:latin typeface="Nunito" pitchFamily="2" charset="0"/>
                <a:ea typeface="Calibri" panose="020F0502020204030204" pitchFamily="34" charset="0"/>
                <a:cs typeface="AppleSystemUIFont"/>
              </a:rPr>
              <a:t>To engrave, carve or hollow forms you can use </a:t>
            </a:r>
            <a:r>
              <a:rPr lang="en-GB" sz="900" kern="0" dirty="0">
                <a:effectLst/>
                <a:latin typeface="Nunito" pitchFamily="2" charset="0"/>
                <a:ea typeface="Calibri" panose="020F0502020204030204" pitchFamily="34" charset="0"/>
                <a:cs typeface="AppleSystemUIFont"/>
                <a:hlinkClick r:id="rId8"/>
              </a:rPr>
              <a:t>craft modelling tools</a:t>
            </a:r>
            <a:r>
              <a:rPr lang="en-GB" sz="900" kern="0" dirty="0">
                <a:effectLst/>
                <a:latin typeface="Nunito" pitchFamily="2" charset="0"/>
                <a:ea typeface="Calibri" panose="020F0502020204030204" pitchFamily="34" charset="0"/>
                <a:cs typeface="AppleSystemUIFont"/>
              </a:rPr>
              <a:t> and </a:t>
            </a:r>
            <a:r>
              <a:rPr lang="en-GB" sz="900" kern="0" dirty="0">
                <a:effectLst/>
                <a:latin typeface="Nunito" pitchFamily="2" charset="0"/>
                <a:ea typeface="Calibri" panose="020F0502020204030204" pitchFamily="34" charset="0"/>
                <a:cs typeface="AppleSystemUIFont"/>
                <a:hlinkClick r:id="rId9"/>
              </a:rPr>
              <a:t>air-dry or natural clay, even modelling clays.</a:t>
            </a:r>
            <a:r>
              <a:rPr lang="en-GB" sz="900" kern="0" dirty="0">
                <a:effectLst/>
                <a:latin typeface="Nunito" pitchFamily="2" charset="0"/>
                <a:ea typeface="Calibri" panose="020F0502020204030204" pitchFamily="34" charset="0"/>
                <a:cs typeface="AppleSystemUIFont"/>
              </a:rPr>
              <a:t> Why not cut large circles from clay to make coins then have the children design Roman, Greek, or Anglo-Saxon style coin designs?</a:t>
            </a:r>
            <a:endParaRPr lang="en-GB" sz="900" kern="100" dirty="0">
              <a:effectLst/>
              <a:latin typeface="Nunito" pitchFamily="2" charset="0"/>
              <a:ea typeface="Calibri" panose="020F0502020204030204" pitchFamily="34" charset="0"/>
              <a:cs typeface="Times New Roman" panose="02020603050405020304" pitchFamily="18" charset="0"/>
            </a:endParaRPr>
          </a:p>
        </p:txBody>
      </p:sp>
      <p:pic>
        <p:nvPicPr>
          <p:cNvPr id="4098" name="Picture 2" descr="Wooden Scissor Rack and Scissors  large">
            <a:hlinkClick r:id="rId4"/>
            <a:extLst>
              <a:ext uri="{FF2B5EF4-FFF2-40B4-BE49-F238E27FC236}">
                <a16:creationId xmlns:a16="http://schemas.microsoft.com/office/drawing/2014/main" id="{51336801-0CA9-BB74-A9B3-4B06CE5BBC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1094" y="293012"/>
            <a:ext cx="1237724" cy="8677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ay Coins - Young Archaeologists' Club - Archaeology for you">
            <a:extLst>
              <a:ext uri="{FF2B5EF4-FFF2-40B4-BE49-F238E27FC236}">
                <a16:creationId xmlns:a16="http://schemas.microsoft.com/office/drawing/2014/main" id="{4F709025-D64B-AF2F-CE1E-B8E75A14A7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492" y="3040913"/>
            <a:ext cx="1091218" cy="4370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glo - Saxon amulets - Blue Gate Fields Junior School">
            <a:extLst>
              <a:ext uri="{FF2B5EF4-FFF2-40B4-BE49-F238E27FC236}">
                <a16:creationId xmlns:a16="http://schemas.microsoft.com/office/drawing/2014/main" id="{D6C8F809-EE80-A3C1-FF77-1788CE7381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2851" y="3003888"/>
            <a:ext cx="1091217" cy="47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4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247545" y="414260"/>
            <a:ext cx="3533827" cy="276999"/>
          </a:xfrm>
          <a:prstGeom prst="rect">
            <a:avLst/>
          </a:prstGeom>
          <a:noFill/>
        </p:spPr>
        <p:txBody>
          <a:bodyPr wrap="square" rtlCol="0">
            <a:spAutoFit/>
          </a:bodyPr>
          <a:lstStyle/>
          <a:p>
            <a:r>
              <a:rPr lang="en-US" sz="1200" b="1" dirty="0">
                <a:solidFill>
                  <a:schemeClr val="bg1"/>
                </a:solidFill>
                <a:latin typeface="Nunito ExtraBold" pitchFamily="2" charset="77"/>
              </a:rPr>
              <a:t>Skill 3: Shaping</a:t>
            </a:r>
          </a:p>
        </p:txBody>
      </p:sp>
      <p:pic>
        <p:nvPicPr>
          <p:cNvPr id="8" name="Picture 7" descr="Shape&#10;&#10;Description automatically generated with medium confidence">
            <a:extLst>
              <a:ext uri="{FF2B5EF4-FFF2-40B4-BE49-F238E27FC236}">
                <a16:creationId xmlns:a16="http://schemas.microsoft.com/office/drawing/2014/main" id="{9E80B969-6576-3BB4-8332-ADB3377835E3}"/>
              </a:ext>
            </a:extLst>
          </p:cNvPr>
          <p:cNvPicPr>
            <a:picLocks noChangeAspect="1"/>
          </p:cNvPicPr>
          <p:nvPr/>
        </p:nvPicPr>
        <p:blipFill>
          <a:blip r:embed="rId3"/>
          <a:stretch>
            <a:fillRect/>
          </a:stretch>
        </p:blipFill>
        <p:spPr>
          <a:xfrm>
            <a:off x="2337501" y="127667"/>
            <a:ext cx="985070" cy="985070"/>
          </a:xfrm>
          <a:prstGeom prst="rect">
            <a:avLst/>
          </a:prstGeom>
        </p:spPr>
      </p:pic>
      <p:sp>
        <p:nvSpPr>
          <p:cNvPr id="3" name="TextBox 2">
            <a:extLst>
              <a:ext uri="{FF2B5EF4-FFF2-40B4-BE49-F238E27FC236}">
                <a16:creationId xmlns:a16="http://schemas.microsoft.com/office/drawing/2014/main" id="{D67C8C21-8E8D-CD24-F786-A7A9D4DB284E}"/>
              </a:ext>
            </a:extLst>
          </p:cNvPr>
          <p:cNvSpPr txBox="1"/>
          <p:nvPr/>
        </p:nvSpPr>
        <p:spPr>
          <a:xfrm>
            <a:off x="85884" y="1151841"/>
            <a:ext cx="4748818" cy="1969770"/>
          </a:xfrm>
          <a:prstGeom prst="rect">
            <a:avLst/>
          </a:prstGeom>
          <a:noFill/>
        </p:spPr>
        <p:txBody>
          <a:bodyPr wrap="square">
            <a:spAutoFit/>
          </a:bodyPr>
          <a:lstStyle/>
          <a:p>
            <a:endParaRPr lang="en-GB" sz="800" b="1" kern="0" dirty="0">
              <a:effectLst/>
              <a:latin typeface="Nunito" pitchFamily="2" charset="0"/>
              <a:ea typeface="Calibri" panose="020F0502020204030204" pitchFamily="34" charset="0"/>
              <a:cs typeface="AppleSystemUIFont"/>
            </a:endParaRPr>
          </a:p>
          <a:p>
            <a:endParaRPr lang="en-GB" sz="800" b="1" kern="0" dirty="0">
              <a:latin typeface="Nunito" pitchFamily="2" charset="0"/>
              <a:ea typeface="Calibri" panose="020F0502020204030204" pitchFamily="34" charset="0"/>
              <a:cs typeface="AppleSystemUIFont"/>
            </a:endParaRPr>
          </a:p>
          <a:p>
            <a:r>
              <a:rPr lang="en-GB" sz="1000" b="1" kern="0" dirty="0">
                <a:effectLst/>
                <a:latin typeface="Nunito" pitchFamily="2" charset="0"/>
                <a:ea typeface="Calibri" panose="020F0502020204030204" pitchFamily="34" charset="0"/>
                <a:cs typeface="AppleSystemUIFont"/>
              </a:rPr>
              <a:t>Shape and form - fold, bend, mould, model, roll, pinch, press, knead, scrape, pour, and squash.</a:t>
            </a:r>
            <a:r>
              <a:rPr lang="en-GB" sz="1000" kern="0" dirty="0">
                <a:effectLst/>
                <a:latin typeface="Nunito" pitchFamily="2" charset="0"/>
                <a:ea typeface="Calibri" panose="020F0502020204030204" pitchFamily="34" charset="0"/>
                <a:cs typeface="AppleSystemUIFont"/>
              </a:rPr>
              <a:t> </a:t>
            </a:r>
            <a:endParaRPr lang="en-GB" sz="1000" kern="100" dirty="0">
              <a:effectLst/>
              <a:latin typeface="Nunito" pitchFamily="2" charset="0"/>
              <a:ea typeface="Calibri" panose="020F0502020204030204" pitchFamily="34" charset="0"/>
              <a:cs typeface="Times New Roman" panose="02020603050405020304" pitchFamily="18" charset="0"/>
            </a:endParaRPr>
          </a:p>
          <a:p>
            <a:endParaRPr lang="en-GB" sz="1000" kern="0" dirty="0">
              <a:effectLst/>
              <a:latin typeface="Nunito" pitchFamily="2" charset="0"/>
              <a:ea typeface="Calibri" panose="020F0502020204030204" pitchFamily="34" charset="0"/>
              <a:cs typeface="AppleSystemUIFont"/>
            </a:endParaRPr>
          </a:p>
          <a:p>
            <a:pPr marL="171450" indent="-171450">
              <a:buFont typeface="Arial" panose="020B0604020202020204" pitchFamily="34" charset="0"/>
              <a:buChar char="•"/>
            </a:pPr>
            <a:endParaRPr lang="en-GB" sz="800" kern="0" dirty="0">
              <a:latin typeface="Nunito" pitchFamily="2" charset="0"/>
              <a:ea typeface="Calibri" panose="020F0502020204030204" pitchFamily="34" charset="0"/>
              <a:cs typeface="AppleSystemUIFont"/>
            </a:endParaRPr>
          </a:p>
          <a:p>
            <a:pPr marL="171450" indent="-171450">
              <a:buFont typeface="Arial" panose="020B0604020202020204" pitchFamily="34" charset="0"/>
              <a:buChar char="•"/>
            </a:pPr>
            <a:r>
              <a:rPr lang="en-GB" sz="1000" kern="0" dirty="0">
                <a:effectLst/>
                <a:latin typeface="Nunito" pitchFamily="2" charset="0"/>
                <a:ea typeface="Calibri" panose="020F0502020204030204" pitchFamily="34" charset="0"/>
                <a:cs typeface="AppleSystemUIFont"/>
              </a:rPr>
              <a:t>These are fine motor skills that build from Early Years so continuity is important to build on the important foundation stage. You can create lots of paper folding and paper engineering activities for any age; origami or pop-ups being the most common, and there is a great </a:t>
            </a:r>
            <a:r>
              <a:rPr lang="en-GB" sz="1000" kern="0" dirty="0">
                <a:effectLst/>
                <a:latin typeface="Nunito" pitchFamily="2" charset="0"/>
                <a:ea typeface="Calibri" panose="020F0502020204030204" pitchFamily="34" charset="0"/>
                <a:cs typeface="AppleSystemUIFont"/>
                <a:hlinkClick r:id="rId4"/>
              </a:rPr>
              <a:t>range of craft papers</a:t>
            </a:r>
            <a:r>
              <a:rPr lang="en-GB" sz="1000" kern="0" dirty="0">
                <a:effectLst/>
                <a:latin typeface="Nunito" pitchFamily="2" charset="0"/>
                <a:ea typeface="Calibri" panose="020F0502020204030204" pitchFamily="34" charset="0"/>
                <a:cs typeface="AppleSystemUIFont"/>
              </a:rPr>
              <a:t> available at TTS to do this. </a:t>
            </a:r>
          </a:p>
          <a:p>
            <a:endParaRPr lang="en-GB" sz="1000" kern="100" dirty="0">
              <a:effectLst/>
              <a:latin typeface="Nunito" pitchFamily="2" charset="0"/>
              <a:ea typeface="Calibri" panose="020F0502020204030204" pitchFamily="34" charset="0"/>
              <a:cs typeface="Times New Roman" panose="02020603050405020304" pitchFamily="18" charset="0"/>
            </a:endParaRPr>
          </a:p>
          <a:p>
            <a:r>
              <a:rPr lang="en-GB" sz="800" kern="0" dirty="0">
                <a:effectLst/>
                <a:latin typeface="Nunito" pitchFamily="2" charset="0"/>
                <a:ea typeface="Calibri" panose="020F0502020204030204" pitchFamily="34" charset="0"/>
                <a:cs typeface="AppleSystemUIFont"/>
              </a:rPr>
              <a:t> </a:t>
            </a:r>
            <a:endParaRPr lang="en-GB" sz="800" kern="100" dirty="0">
              <a:effectLst/>
              <a:latin typeface="Nunito" pitchFamily="2" charset="0"/>
              <a:ea typeface="Calibri" panose="020F0502020204030204" pitchFamily="34" charset="0"/>
              <a:cs typeface="Times New Roman" panose="02020603050405020304" pitchFamily="18" charset="0"/>
            </a:endParaRPr>
          </a:p>
        </p:txBody>
      </p:sp>
      <p:pic>
        <p:nvPicPr>
          <p:cNvPr id="5122" name="Picture 2" descr="Assorted Craft Paper with Storage Box  large">
            <a:hlinkClick r:id="rId5"/>
            <a:extLst>
              <a:ext uri="{FF2B5EF4-FFF2-40B4-BE49-F238E27FC236}">
                <a16:creationId xmlns:a16="http://schemas.microsoft.com/office/drawing/2014/main" id="{7FED0CC5-40EC-912F-9DC4-CA00B2E72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170" y="127667"/>
            <a:ext cx="1680004" cy="116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00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247545" y="414260"/>
            <a:ext cx="3533827" cy="276999"/>
          </a:xfrm>
          <a:prstGeom prst="rect">
            <a:avLst/>
          </a:prstGeom>
          <a:noFill/>
        </p:spPr>
        <p:txBody>
          <a:bodyPr wrap="square" rtlCol="0">
            <a:spAutoFit/>
          </a:bodyPr>
          <a:lstStyle/>
          <a:p>
            <a:r>
              <a:rPr lang="en-US" sz="1200" b="1" dirty="0">
                <a:solidFill>
                  <a:schemeClr val="bg1"/>
                </a:solidFill>
                <a:latin typeface="Nunito ExtraBold" pitchFamily="2" charset="77"/>
              </a:rPr>
              <a:t>Skill 3: Shaping continued</a:t>
            </a:r>
          </a:p>
        </p:txBody>
      </p:sp>
      <p:pic>
        <p:nvPicPr>
          <p:cNvPr id="8" name="Picture 7" descr="Shape&#10;&#10;Description automatically generated with medium confidence">
            <a:extLst>
              <a:ext uri="{FF2B5EF4-FFF2-40B4-BE49-F238E27FC236}">
                <a16:creationId xmlns:a16="http://schemas.microsoft.com/office/drawing/2014/main" id="{9E80B969-6576-3BB4-8332-ADB3377835E3}"/>
              </a:ext>
            </a:extLst>
          </p:cNvPr>
          <p:cNvPicPr>
            <a:picLocks noChangeAspect="1"/>
          </p:cNvPicPr>
          <p:nvPr/>
        </p:nvPicPr>
        <p:blipFill>
          <a:blip r:embed="rId3"/>
          <a:stretch>
            <a:fillRect/>
          </a:stretch>
        </p:blipFill>
        <p:spPr>
          <a:xfrm>
            <a:off x="2337501" y="127667"/>
            <a:ext cx="985070" cy="985070"/>
          </a:xfrm>
          <a:prstGeom prst="rect">
            <a:avLst/>
          </a:prstGeom>
        </p:spPr>
      </p:pic>
      <p:sp>
        <p:nvSpPr>
          <p:cNvPr id="3" name="TextBox 2">
            <a:extLst>
              <a:ext uri="{FF2B5EF4-FFF2-40B4-BE49-F238E27FC236}">
                <a16:creationId xmlns:a16="http://schemas.microsoft.com/office/drawing/2014/main" id="{D67C8C21-8E8D-CD24-F786-A7A9D4DB284E}"/>
              </a:ext>
            </a:extLst>
          </p:cNvPr>
          <p:cNvSpPr txBox="1"/>
          <p:nvPr/>
        </p:nvSpPr>
        <p:spPr>
          <a:xfrm>
            <a:off x="131350" y="1035646"/>
            <a:ext cx="4703352" cy="2523768"/>
          </a:xfrm>
          <a:prstGeom prst="rect">
            <a:avLst/>
          </a:prstGeom>
          <a:noFill/>
        </p:spPr>
        <p:txBody>
          <a:bodyPr wrap="square">
            <a:spAutoFit/>
          </a:bodyPr>
          <a:lstStyle/>
          <a:p>
            <a:r>
              <a:rPr lang="en-GB" sz="1000" b="1" kern="0" dirty="0">
                <a:effectLst/>
                <a:latin typeface="Nunito" pitchFamily="2" charset="0"/>
                <a:ea typeface="Calibri" panose="020F0502020204030204" pitchFamily="34" charset="0"/>
                <a:cs typeface="AppleSystemUIFont"/>
              </a:rPr>
              <a:t>Shape and form - fold, bend, mould, model, roll, pinch, press, knead, scrape, pour, and squash.</a:t>
            </a:r>
            <a:r>
              <a:rPr lang="en-GB" sz="1000" kern="0" dirty="0">
                <a:effectLst/>
                <a:latin typeface="Nunito" pitchFamily="2" charset="0"/>
                <a:ea typeface="Calibri" panose="020F0502020204030204" pitchFamily="34" charset="0"/>
                <a:cs typeface="AppleSystemUIFont"/>
              </a:rPr>
              <a:t> </a:t>
            </a:r>
            <a:endParaRPr lang="en-GB" sz="1000" kern="0" dirty="0">
              <a:latin typeface="Nunito" pitchFamily="2" charset="0"/>
              <a:ea typeface="Calibri" panose="020F0502020204030204" pitchFamily="34" charset="0"/>
              <a:cs typeface="AppleSystemUIFont"/>
              <a:hlinkClick r:id="rId4"/>
            </a:endParaRPr>
          </a:p>
          <a:p>
            <a:pPr marL="171450" indent="-171450">
              <a:buFont typeface="Arial" panose="020B0604020202020204" pitchFamily="34" charset="0"/>
              <a:buChar char="•"/>
            </a:pPr>
            <a:r>
              <a:rPr lang="en-GB" sz="1000" kern="0" dirty="0">
                <a:latin typeface="Nunito" pitchFamily="2" charset="0"/>
                <a:ea typeface="Calibri" panose="020F0502020204030204" pitchFamily="34" charset="0"/>
                <a:cs typeface="AppleSystemUIFont"/>
                <a:hlinkClick r:id="rId4"/>
              </a:rPr>
              <a:t>C</a:t>
            </a:r>
            <a:r>
              <a:rPr lang="en-GB" sz="1000" kern="0" dirty="0">
                <a:effectLst/>
                <a:latin typeface="Nunito" pitchFamily="2" charset="0"/>
                <a:ea typeface="Calibri" panose="020F0502020204030204" pitchFamily="34" charset="0"/>
                <a:cs typeface="AppleSystemUIFont"/>
                <a:hlinkClick r:id="rId4"/>
              </a:rPr>
              <a:t>lay and modelling materials </a:t>
            </a:r>
            <a:r>
              <a:rPr lang="en-GB" sz="1000" kern="0" dirty="0">
                <a:effectLst/>
                <a:latin typeface="Nunito" pitchFamily="2" charset="0"/>
                <a:ea typeface="Calibri" panose="020F0502020204030204" pitchFamily="34" charset="0"/>
                <a:cs typeface="AppleSystemUIFont"/>
              </a:rPr>
              <a:t>will also help develop your pupils’ ability to mould, model, pinch and press when making small-scale models. I see a lot of closed tasks on social media when making models - dragon’s eyes, or animals for example. These ‘follow-me’ type activities will certainly raise skills, but don’t do a great deal for imagination. If you decide on a core skill, such as rolling a slab of clay, you can challenge the children to use their imaginations to develop it in numerous ways. The slab might be on an architectural theme for example, and they could design their own house, castle, or fantastic place. The slab might be portrait led and so they could create their own face or choose a famous person to create. In this way, they are learning a skill through the same ‘follow-me’ approach but utilising that skill creatively and independently.</a:t>
            </a:r>
          </a:p>
          <a:p>
            <a:endParaRPr lang="en-GB" sz="1000" kern="100" dirty="0">
              <a:effectLst/>
              <a:latin typeface="Nunito" pitchFamily="2" charset="0"/>
              <a:ea typeface="Calibri" panose="020F0502020204030204" pitchFamily="34" charset="0"/>
              <a:cs typeface="Times New Roman" panose="02020603050405020304" pitchFamily="18" charset="0"/>
            </a:endParaRPr>
          </a:p>
          <a:p>
            <a:r>
              <a:rPr lang="en-GB" sz="800" kern="0" dirty="0">
                <a:effectLst/>
                <a:latin typeface="Nunito" pitchFamily="2" charset="0"/>
                <a:ea typeface="Calibri" panose="020F0502020204030204" pitchFamily="34" charset="0"/>
                <a:cs typeface="AppleSystemUIFont"/>
              </a:rPr>
              <a:t> </a:t>
            </a:r>
            <a:endParaRPr lang="en-GB" sz="800" kern="100" dirty="0">
              <a:effectLst/>
              <a:latin typeface="Nunito" pitchFamily="2" charset="0"/>
              <a:ea typeface="Calibri" panose="020F0502020204030204" pitchFamily="34" charset="0"/>
              <a:cs typeface="Times New Roman" panose="02020603050405020304" pitchFamily="18" charset="0"/>
            </a:endParaRPr>
          </a:p>
        </p:txBody>
      </p:sp>
      <p:pic>
        <p:nvPicPr>
          <p:cNvPr id="4" name="Picture 3" descr="A close-up of a clay sculpture&#10;&#10;Description automatically generated with low confidence">
            <a:extLst>
              <a:ext uri="{FF2B5EF4-FFF2-40B4-BE49-F238E27FC236}">
                <a16:creationId xmlns:a16="http://schemas.microsoft.com/office/drawing/2014/main" id="{4C0EB86F-4CB8-437A-5C50-222EC1F77A2A}"/>
              </a:ext>
            </a:extLst>
          </p:cNvPr>
          <p:cNvPicPr>
            <a:picLocks noChangeAspect="1"/>
          </p:cNvPicPr>
          <p:nvPr/>
        </p:nvPicPr>
        <p:blipFill>
          <a:blip r:embed="rId5"/>
          <a:stretch>
            <a:fillRect/>
          </a:stretch>
        </p:blipFill>
        <p:spPr>
          <a:xfrm>
            <a:off x="3557385" y="127667"/>
            <a:ext cx="1191432" cy="965323"/>
          </a:xfrm>
          <a:prstGeom prst="rect">
            <a:avLst/>
          </a:prstGeom>
        </p:spPr>
      </p:pic>
    </p:spTree>
    <p:extLst>
      <p:ext uri="{BB962C8B-B14F-4D97-AF65-F5344CB8AC3E}">
        <p14:creationId xmlns:p14="http://schemas.microsoft.com/office/powerpoint/2010/main" val="220600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60623" y="414260"/>
            <a:ext cx="3720749" cy="276999"/>
          </a:xfrm>
          <a:prstGeom prst="rect">
            <a:avLst/>
          </a:prstGeom>
          <a:noFill/>
        </p:spPr>
        <p:txBody>
          <a:bodyPr wrap="square" rtlCol="0">
            <a:spAutoFit/>
          </a:bodyPr>
          <a:lstStyle/>
          <a:p>
            <a:r>
              <a:rPr lang="en-US" sz="1200" b="1" dirty="0">
                <a:solidFill>
                  <a:schemeClr val="bg1"/>
                </a:solidFill>
                <a:latin typeface="Nunito ExtraBold" pitchFamily="2" charset="77"/>
              </a:rPr>
              <a:t>Skill 4: Joining and Combining</a:t>
            </a:r>
          </a:p>
        </p:txBody>
      </p:sp>
      <p:pic>
        <p:nvPicPr>
          <p:cNvPr id="8" name="Picture 7" descr="Shape&#10;&#10;Description automatically generated with medium confidence">
            <a:extLst>
              <a:ext uri="{FF2B5EF4-FFF2-40B4-BE49-F238E27FC236}">
                <a16:creationId xmlns:a16="http://schemas.microsoft.com/office/drawing/2014/main" id="{9E80B969-6576-3BB4-8332-ADB3377835E3}"/>
              </a:ext>
            </a:extLst>
          </p:cNvPr>
          <p:cNvPicPr>
            <a:picLocks noChangeAspect="1"/>
          </p:cNvPicPr>
          <p:nvPr/>
        </p:nvPicPr>
        <p:blipFill>
          <a:blip r:embed="rId3"/>
          <a:stretch>
            <a:fillRect/>
          </a:stretch>
        </p:blipFill>
        <p:spPr>
          <a:xfrm>
            <a:off x="2337501" y="127667"/>
            <a:ext cx="985070" cy="985070"/>
          </a:xfrm>
          <a:prstGeom prst="rect">
            <a:avLst/>
          </a:prstGeom>
        </p:spPr>
      </p:pic>
      <p:sp>
        <p:nvSpPr>
          <p:cNvPr id="3" name="TextBox 2">
            <a:extLst>
              <a:ext uri="{FF2B5EF4-FFF2-40B4-BE49-F238E27FC236}">
                <a16:creationId xmlns:a16="http://schemas.microsoft.com/office/drawing/2014/main" id="{D67C8C21-8E8D-CD24-F786-A7A9D4DB284E}"/>
              </a:ext>
            </a:extLst>
          </p:cNvPr>
          <p:cNvSpPr txBox="1"/>
          <p:nvPr/>
        </p:nvSpPr>
        <p:spPr>
          <a:xfrm>
            <a:off x="190500" y="1112737"/>
            <a:ext cx="4714875" cy="1200329"/>
          </a:xfrm>
          <a:prstGeom prst="rect">
            <a:avLst/>
          </a:prstGeom>
          <a:noFill/>
        </p:spPr>
        <p:txBody>
          <a:bodyPr wrap="square">
            <a:spAutoFit/>
          </a:bodyPr>
          <a:lstStyle/>
          <a:p>
            <a:r>
              <a:rPr lang="en-GB" sz="800" b="1" kern="0" dirty="0">
                <a:effectLst/>
                <a:latin typeface="Nunito" pitchFamily="2" charset="0"/>
                <a:ea typeface="Calibri" panose="020F0502020204030204" pitchFamily="34" charset="0"/>
                <a:cs typeface="AppleSystemUIFont"/>
              </a:rPr>
              <a:t>Join and combine</a:t>
            </a:r>
            <a:r>
              <a:rPr lang="en-GB" sz="800" kern="0" dirty="0">
                <a:effectLst/>
                <a:latin typeface="Nunito" pitchFamily="2" charset="0"/>
                <a:ea typeface="Calibri" panose="020F0502020204030204" pitchFamily="34" charset="0"/>
                <a:cs typeface="AppleSystemUIFont"/>
              </a:rPr>
              <a:t> </a:t>
            </a:r>
            <a:r>
              <a:rPr lang="en-GB" sz="800" b="1" kern="0" dirty="0">
                <a:effectLst/>
                <a:latin typeface="Nunito" pitchFamily="2" charset="0"/>
                <a:ea typeface="Calibri" panose="020F0502020204030204" pitchFamily="34" charset="0"/>
                <a:cs typeface="AppleSystemUIFont"/>
              </a:rPr>
              <a:t>- stick, glue, tape, knit, sew, weave, and twist. </a:t>
            </a:r>
            <a:endParaRPr lang="en-GB" sz="800" kern="100" dirty="0">
              <a:effectLst/>
              <a:latin typeface="Nunito" pitchFamily="2" charset="0"/>
              <a:ea typeface="Calibri" panose="020F0502020204030204" pitchFamily="34" charset="0"/>
              <a:cs typeface="Times New Roman" panose="02020603050405020304" pitchFamily="18" charset="0"/>
            </a:endParaRPr>
          </a:p>
          <a:p>
            <a:r>
              <a:rPr lang="en-GB" sz="800" kern="0" dirty="0">
                <a:effectLst/>
                <a:latin typeface="Nunito" pitchFamily="2" charset="0"/>
                <a:ea typeface="Calibri" panose="020F0502020204030204" pitchFamily="34" charset="0"/>
                <a:cs typeface="AppleSystemUIFont"/>
              </a:rPr>
              <a:t>Glue was always a huge issue for me in my art departments. I used a lot of PVA of course, but I used the better-quality stuff that was strong bonding, yet washable, rather than the budget types which didn’t stick as well and are a false economy. I would store it in mini plastic containers with lids, and use glue spreaders because pupils would get confused if I used glue brushes and then use them for painting. Glue sticks were a must buy of course and I’d also have plenty of glue guns and glue sticks to use for modelling. Use the cool ones for added safety.</a:t>
            </a:r>
            <a:endParaRPr lang="en-GB" sz="800" kern="100" dirty="0">
              <a:effectLst/>
              <a:latin typeface="Nunito" pitchFamily="2" charset="0"/>
              <a:ea typeface="Calibri" panose="020F0502020204030204" pitchFamily="34" charset="0"/>
              <a:cs typeface="Times New Roman" panose="02020603050405020304" pitchFamily="18" charset="0"/>
            </a:endParaRPr>
          </a:p>
          <a:p>
            <a:r>
              <a:rPr lang="en-GB" sz="800" kern="0" dirty="0">
                <a:effectLst/>
                <a:latin typeface="Nunito" pitchFamily="2" charset="0"/>
                <a:ea typeface="Calibri" panose="020F0502020204030204" pitchFamily="34" charset="0"/>
                <a:cs typeface="AppleSystemUIFont"/>
              </a:rPr>
              <a:t>Masking tape was always a staple in the department of course, but again, I’d try to buy better quality tape because it just works so much better. </a:t>
            </a:r>
            <a:endParaRPr lang="en-GB" sz="800" kern="100" dirty="0">
              <a:effectLst/>
              <a:latin typeface="Nunito" pitchFamily="2" charset="0"/>
              <a:ea typeface="Calibri" panose="020F0502020204030204" pitchFamily="34" charset="0"/>
              <a:cs typeface="Times New Roman" panose="02020603050405020304" pitchFamily="18" charset="0"/>
            </a:endParaRPr>
          </a:p>
        </p:txBody>
      </p:sp>
      <p:pic>
        <p:nvPicPr>
          <p:cNvPr id="6146" name="Picture 2" descr="TTS Red Label PVA Glue  large">
            <a:hlinkClick r:id="rId4"/>
            <a:extLst>
              <a:ext uri="{FF2B5EF4-FFF2-40B4-BE49-F238E27FC236}">
                <a16:creationId xmlns:a16="http://schemas.microsoft.com/office/drawing/2014/main" id="{95DC68AE-CC5A-52E3-C15D-7E7207A9D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2350" y="79277"/>
            <a:ext cx="1071563" cy="10715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lastic Glue Spreaders  large">
            <a:hlinkClick r:id="rId6"/>
            <a:extLst>
              <a:ext uri="{FF2B5EF4-FFF2-40B4-BE49-F238E27FC236}">
                <a16:creationId xmlns:a16="http://schemas.microsoft.com/office/drawing/2014/main" id="{5D034EE3-36F3-6818-03AE-CDF2537CD2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707" y="2400121"/>
            <a:ext cx="865906" cy="86590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TS Lid Saver Glue Sticks  large">
            <a:hlinkClick r:id="rId8"/>
            <a:extLst>
              <a:ext uri="{FF2B5EF4-FFF2-40B4-BE49-F238E27FC236}">
                <a16:creationId xmlns:a16="http://schemas.microsoft.com/office/drawing/2014/main" id="{28691CF6-3EB7-520C-3C71-8A0B69A0D8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3513" y="2258294"/>
            <a:ext cx="1338263" cy="9525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sking Tape 25mm x 50m 10pk  hi-res">
            <a:hlinkClick r:id="rId10"/>
            <a:extLst>
              <a:ext uri="{FF2B5EF4-FFF2-40B4-BE49-F238E27FC236}">
                <a16:creationId xmlns:a16="http://schemas.microsoft.com/office/drawing/2014/main" id="{684C4B51-4098-16FF-49DD-FEC7C883DF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9809" y="2307980"/>
            <a:ext cx="1071563" cy="90281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Bostik Cool Melt Craft Glue Gun &amp; Refill Sticks  large">
            <a:hlinkClick r:id="rId12"/>
            <a:extLst>
              <a:ext uri="{FF2B5EF4-FFF2-40B4-BE49-F238E27FC236}">
                <a16:creationId xmlns:a16="http://schemas.microsoft.com/office/drawing/2014/main" id="{AB1A435F-D2C7-15C4-9FB6-586A2DD80D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40098" y="2307980"/>
            <a:ext cx="1100137" cy="110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8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60623" y="414260"/>
            <a:ext cx="3720749" cy="461665"/>
          </a:xfrm>
          <a:prstGeom prst="rect">
            <a:avLst/>
          </a:prstGeom>
          <a:noFill/>
        </p:spPr>
        <p:txBody>
          <a:bodyPr wrap="square" rtlCol="0">
            <a:spAutoFit/>
          </a:bodyPr>
          <a:lstStyle/>
          <a:p>
            <a:r>
              <a:rPr lang="en-US" sz="1200" b="1" dirty="0">
                <a:solidFill>
                  <a:schemeClr val="bg1"/>
                </a:solidFill>
                <a:latin typeface="Nunito ExtraBold" pitchFamily="2" charset="77"/>
              </a:rPr>
              <a:t>Skill 4: Joining and Combining</a:t>
            </a:r>
          </a:p>
          <a:p>
            <a:r>
              <a:rPr lang="en-US" sz="1200" b="1" dirty="0">
                <a:solidFill>
                  <a:schemeClr val="bg1"/>
                </a:solidFill>
                <a:latin typeface="Nunito ExtraBold" pitchFamily="2" charset="77"/>
              </a:rPr>
              <a:t>continued</a:t>
            </a:r>
          </a:p>
        </p:txBody>
      </p:sp>
      <p:pic>
        <p:nvPicPr>
          <p:cNvPr id="8" name="Picture 7" descr="Shape&#10;&#10;Description automatically generated with medium confidence">
            <a:extLst>
              <a:ext uri="{FF2B5EF4-FFF2-40B4-BE49-F238E27FC236}">
                <a16:creationId xmlns:a16="http://schemas.microsoft.com/office/drawing/2014/main" id="{9E80B969-6576-3BB4-8332-ADB3377835E3}"/>
              </a:ext>
            </a:extLst>
          </p:cNvPr>
          <p:cNvPicPr>
            <a:picLocks noChangeAspect="1"/>
          </p:cNvPicPr>
          <p:nvPr/>
        </p:nvPicPr>
        <p:blipFill>
          <a:blip r:embed="rId3"/>
          <a:stretch>
            <a:fillRect/>
          </a:stretch>
        </p:blipFill>
        <p:spPr>
          <a:xfrm>
            <a:off x="2337501" y="127667"/>
            <a:ext cx="985070" cy="985070"/>
          </a:xfrm>
          <a:prstGeom prst="rect">
            <a:avLst/>
          </a:prstGeom>
        </p:spPr>
      </p:pic>
      <p:sp>
        <p:nvSpPr>
          <p:cNvPr id="4" name="TextBox 3">
            <a:extLst>
              <a:ext uri="{FF2B5EF4-FFF2-40B4-BE49-F238E27FC236}">
                <a16:creationId xmlns:a16="http://schemas.microsoft.com/office/drawing/2014/main" id="{FB5616B3-9869-58B4-F43F-B2D8AD0C30AD}"/>
              </a:ext>
            </a:extLst>
          </p:cNvPr>
          <p:cNvSpPr txBox="1"/>
          <p:nvPr/>
        </p:nvSpPr>
        <p:spPr>
          <a:xfrm>
            <a:off x="60624" y="1162518"/>
            <a:ext cx="4844752" cy="1723549"/>
          </a:xfrm>
          <a:prstGeom prst="rect">
            <a:avLst/>
          </a:prstGeom>
          <a:noFill/>
        </p:spPr>
        <p:txBody>
          <a:bodyPr wrap="square">
            <a:spAutoFit/>
          </a:bodyPr>
          <a:lstStyle/>
          <a:p>
            <a:r>
              <a:rPr lang="en-GB" sz="800" kern="0" dirty="0">
                <a:effectLst/>
                <a:latin typeface="Nunito" pitchFamily="2" charset="0"/>
                <a:ea typeface="Calibri" panose="020F0502020204030204" pitchFamily="34" charset="0"/>
                <a:cs typeface="AppleSystemUIFont"/>
              </a:rPr>
              <a:t>There are lots of lovely sewing activities you can incorporate at all ages of course and they overlap with Design Technology requirements too, so they are great to do. </a:t>
            </a:r>
          </a:p>
          <a:p>
            <a:pPr marL="171450" indent="-171450">
              <a:buFont typeface="Arial" panose="020B0604020202020204" pitchFamily="34" charset="0"/>
              <a:buChar char="•"/>
            </a:pPr>
            <a:r>
              <a:rPr lang="en-GB" sz="800" kern="0" dirty="0">
                <a:effectLst/>
                <a:latin typeface="Nunito" pitchFamily="2" charset="0"/>
                <a:ea typeface="Calibri" panose="020F0502020204030204" pitchFamily="34" charset="0"/>
                <a:cs typeface="AppleSystemUIFont"/>
              </a:rPr>
              <a:t>My older pupils would make </a:t>
            </a:r>
            <a:r>
              <a:rPr lang="en-GB" sz="800" kern="0" dirty="0">
                <a:effectLst/>
                <a:latin typeface="Nunito" pitchFamily="2" charset="0"/>
                <a:ea typeface="Calibri" panose="020F0502020204030204" pitchFamily="34" charset="0"/>
                <a:cs typeface="AppleSystemUIFont"/>
                <a:hlinkClick r:id="rId4"/>
              </a:rPr>
              <a:t>puppets</a:t>
            </a:r>
            <a:r>
              <a:rPr lang="en-GB" sz="800" kern="0" dirty="0">
                <a:effectLst/>
                <a:latin typeface="Nunito" pitchFamily="2" charset="0"/>
                <a:ea typeface="Calibri" panose="020F0502020204030204" pitchFamily="34" charset="0"/>
                <a:cs typeface="AppleSystemUIFont"/>
              </a:rPr>
              <a:t>, the younger ones might make simple motifs such as flowers, animals or faces and </a:t>
            </a:r>
            <a:r>
              <a:rPr lang="en-GB" sz="800" kern="0" dirty="0">
                <a:effectLst/>
                <a:latin typeface="Nunito" pitchFamily="2" charset="0"/>
                <a:ea typeface="Calibri" panose="020F0502020204030204" pitchFamily="34" charset="0"/>
                <a:cs typeface="AppleSystemUIFont"/>
                <a:hlinkClick r:id="rId5"/>
              </a:rPr>
              <a:t>TTS have some great starter packs </a:t>
            </a:r>
            <a:r>
              <a:rPr lang="en-GB" sz="800" kern="0" dirty="0">
                <a:effectLst/>
                <a:latin typeface="Nunito" pitchFamily="2" charset="0"/>
                <a:ea typeface="Calibri" panose="020F0502020204030204" pitchFamily="34" charset="0"/>
                <a:cs typeface="AppleSystemUIFont"/>
              </a:rPr>
              <a:t>that can get you started. </a:t>
            </a:r>
          </a:p>
          <a:p>
            <a:pPr marL="171450" indent="-171450">
              <a:buFont typeface="Arial" panose="020B0604020202020204" pitchFamily="34" charset="0"/>
              <a:buChar char="•"/>
            </a:pPr>
            <a:r>
              <a:rPr lang="en-GB" sz="800" kern="0" dirty="0">
                <a:effectLst/>
                <a:latin typeface="Nunito" pitchFamily="2" charset="0"/>
                <a:ea typeface="Calibri" panose="020F0502020204030204" pitchFamily="34" charset="0"/>
                <a:cs typeface="AppleSystemUIFont"/>
                <a:hlinkClick r:id="rId6"/>
              </a:rPr>
              <a:t>Weaving </a:t>
            </a:r>
            <a:r>
              <a:rPr lang="en-GB" sz="800" kern="0" dirty="0">
                <a:effectLst/>
                <a:latin typeface="Nunito" pitchFamily="2" charset="0"/>
                <a:ea typeface="Calibri" panose="020F0502020204030204" pitchFamily="34" charset="0"/>
                <a:cs typeface="AppleSystemUIFont"/>
              </a:rPr>
              <a:t>is also an essential Art/DT activity. It’s easy enough to do at all ages, and even older pupils enjoy it. I used to do weaving at art college in my teens! There are some great looms, frames, threads, yarns, and ribbons you can buy at TTS. </a:t>
            </a:r>
            <a:endParaRPr lang="en-GB" sz="800" kern="100" dirty="0">
              <a:effectLst/>
              <a:latin typeface="Nunito" pitchFamily="2"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800" kern="0" dirty="0">
                <a:effectLst/>
                <a:latin typeface="Nunito" pitchFamily="2" charset="0"/>
                <a:ea typeface="Calibri" panose="020F0502020204030204" pitchFamily="34" charset="0"/>
                <a:cs typeface="AppleSystemUIFont"/>
              </a:rPr>
              <a:t>Wire construction is also a great craft activity that I used to do often. With a few simple instructions on twisting, bending and joining wire you can create a wide array of forms from fish to insects, animals, vehicles, people or buildings. I’d begin with </a:t>
            </a:r>
            <a:r>
              <a:rPr lang="en-GB" sz="800" kern="0" dirty="0">
                <a:effectLst/>
                <a:latin typeface="Nunito" pitchFamily="2" charset="0"/>
                <a:ea typeface="Calibri" panose="020F0502020204030204" pitchFamily="34" charset="0"/>
                <a:cs typeface="AppleSystemUIFont"/>
                <a:hlinkClick r:id="rId7"/>
              </a:rPr>
              <a:t>pipe cleaners </a:t>
            </a:r>
            <a:r>
              <a:rPr lang="en-GB" sz="800" kern="0" dirty="0">
                <a:effectLst/>
                <a:latin typeface="Nunito" pitchFamily="2" charset="0"/>
                <a:ea typeface="Calibri" panose="020F0502020204030204" pitchFamily="34" charset="0"/>
                <a:cs typeface="AppleSystemUIFont"/>
              </a:rPr>
              <a:t>at first, then move on to </a:t>
            </a:r>
            <a:r>
              <a:rPr lang="en-GB" sz="800" kern="0" dirty="0">
                <a:effectLst/>
                <a:latin typeface="Nunito" pitchFamily="2" charset="0"/>
                <a:ea typeface="Calibri" panose="020F0502020204030204" pitchFamily="34" charset="0"/>
                <a:cs typeface="AppleSystemUIFont"/>
                <a:hlinkClick r:id="rId8"/>
              </a:rPr>
              <a:t>aluminium wire </a:t>
            </a:r>
            <a:r>
              <a:rPr lang="en-GB" sz="800" kern="0" dirty="0">
                <a:effectLst/>
                <a:latin typeface="Nunito" pitchFamily="2" charset="0"/>
                <a:ea typeface="Calibri" panose="020F0502020204030204" pitchFamily="34" charset="0"/>
                <a:cs typeface="AppleSystemUIFont"/>
              </a:rPr>
              <a:t>with older pupils. You can even cover aluminium wire models with tissue Paper Mache and PVA glue before painting them to create amazing, highly coloured forms. </a:t>
            </a:r>
            <a:endParaRPr lang="en-GB" sz="800" kern="100" dirty="0">
              <a:effectLst/>
              <a:latin typeface="Nunito" pitchFamily="2" charset="0"/>
              <a:ea typeface="Calibri" panose="020F0502020204030204" pitchFamily="34" charset="0"/>
              <a:cs typeface="Times New Roman" panose="02020603050405020304" pitchFamily="18" charset="0"/>
            </a:endParaRPr>
          </a:p>
          <a:p>
            <a:r>
              <a:rPr lang="en-GB" sz="1000" kern="0" dirty="0">
                <a:effectLst/>
                <a:latin typeface="Nunito" pitchFamily="2" charset="0"/>
                <a:ea typeface="Calibri" panose="020F0502020204030204" pitchFamily="34" charset="0"/>
                <a:cs typeface="AppleSystemUIFont"/>
              </a:rPr>
              <a:t> </a:t>
            </a:r>
            <a:endParaRPr lang="en-GB" sz="1000" kern="100" dirty="0">
              <a:effectLst/>
              <a:latin typeface="Nunito" pitchFamily="2" charset="0"/>
              <a:ea typeface="Calibri" panose="020F0502020204030204" pitchFamily="34" charset="0"/>
              <a:cs typeface="Times New Roman" panose="02020603050405020304" pitchFamily="18" charset="0"/>
            </a:endParaRPr>
          </a:p>
        </p:txBody>
      </p:sp>
      <p:pic>
        <p:nvPicPr>
          <p:cNvPr id="7170" name="Picture 2" descr="Puppets D&amp;T Class Kit  large">
            <a:extLst>
              <a:ext uri="{FF2B5EF4-FFF2-40B4-BE49-F238E27FC236}">
                <a16:creationId xmlns:a16="http://schemas.microsoft.com/office/drawing/2014/main" id="{69888E0C-145E-31D2-3FA2-362937030F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233730" y="175982"/>
            <a:ext cx="843193" cy="8431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child art, drawing, art, sketch&#10;&#10;Description automatically generated">
            <a:extLst>
              <a:ext uri="{FF2B5EF4-FFF2-40B4-BE49-F238E27FC236}">
                <a16:creationId xmlns:a16="http://schemas.microsoft.com/office/drawing/2014/main" id="{675779C2-26E4-0019-101A-7448247627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1364" y="2678564"/>
            <a:ext cx="1209214" cy="794219"/>
          </a:xfrm>
          <a:prstGeom prst="rect">
            <a:avLst/>
          </a:prstGeom>
        </p:spPr>
      </p:pic>
      <p:pic>
        <p:nvPicPr>
          <p:cNvPr id="7172" name="Picture 4" descr="Assorted Mini Chenille Pipe Cleaners 15cm 1000pk  large">
            <a:extLst>
              <a:ext uri="{FF2B5EF4-FFF2-40B4-BE49-F238E27FC236}">
                <a16:creationId xmlns:a16="http://schemas.microsoft.com/office/drawing/2014/main" id="{4A2A9DB2-CD01-30C7-BAC2-DFF031ACDC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469" y="2741977"/>
            <a:ext cx="730806" cy="7308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ssorted Mini Chenille Pipe Cleaners 15cm 1000pk  large">
            <a:extLst>
              <a:ext uri="{FF2B5EF4-FFF2-40B4-BE49-F238E27FC236}">
                <a16:creationId xmlns:a16="http://schemas.microsoft.com/office/drawing/2014/main" id="{90132767-A9C9-874A-CCB1-F6E17D49C4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472" y="2678564"/>
            <a:ext cx="1153741" cy="8053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recut Grey Board Weaving Cards 14 x 22cm 25pk  large">
            <a:extLst>
              <a:ext uri="{FF2B5EF4-FFF2-40B4-BE49-F238E27FC236}">
                <a16:creationId xmlns:a16="http://schemas.microsoft.com/office/drawing/2014/main" id="{99E2903D-8647-E60E-C7F8-DCE73586C0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6923" y="175982"/>
            <a:ext cx="843193" cy="84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24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370E5E-3016-697C-5132-27AEFA183F7F}"/>
              </a:ext>
            </a:extLst>
          </p:cNvPr>
          <p:cNvSpPr txBox="1"/>
          <p:nvPr/>
        </p:nvSpPr>
        <p:spPr>
          <a:xfrm>
            <a:off x="45468" y="467582"/>
            <a:ext cx="3269472" cy="307777"/>
          </a:xfrm>
          <a:prstGeom prst="rect">
            <a:avLst/>
          </a:prstGeom>
          <a:noFill/>
        </p:spPr>
        <p:txBody>
          <a:bodyPr wrap="square" rtlCol="0">
            <a:spAutoFit/>
          </a:bodyPr>
          <a:lstStyle/>
          <a:p>
            <a:r>
              <a:rPr lang="en-US" sz="1400" b="1" dirty="0">
                <a:solidFill>
                  <a:schemeClr val="bg1"/>
                </a:solidFill>
                <a:latin typeface="Nunito ExtraBold" pitchFamily="2" charset="77"/>
              </a:rPr>
              <a:t>Skill 5: Constructing</a:t>
            </a:r>
          </a:p>
        </p:txBody>
      </p:sp>
      <p:pic>
        <p:nvPicPr>
          <p:cNvPr id="8" name="Picture 7" descr="Shape&#10;&#10;Description automatically generated with medium confidence">
            <a:extLst>
              <a:ext uri="{FF2B5EF4-FFF2-40B4-BE49-F238E27FC236}">
                <a16:creationId xmlns:a16="http://schemas.microsoft.com/office/drawing/2014/main" id="{6BA45008-60A0-58A6-3DCC-8130CBEF15B7}"/>
              </a:ext>
            </a:extLst>
          </p:cNvPr>
          <p:cNvPicPr>
            <a:picLocks noChangeAspect="1"/>
          </p:cNvPicPr>
          <p:nvPr/>
        </p:nvPicPr>
        <p:blipFill>
          <a:blip r:embed="rId3"/>
          <a:stretch>
            <a:fillRect/>
          </a:stretch>
        </p:blipFill>
        <p:spPr>
          <a:xfrm>
            <a:off x="2027621" y="128935"/>
            <a:ext cx="985070" cy="985070"/>
          </a:xfrm>
          <a:prstGeom prst="rect">
            <a:avLst/>
          </a:prstGeom>
        </p:spPr>
      </p:pic>
      <p:sp>
        <p:nvSpPr>
          <p:cNvPr id="4" name="TextBox 3">
            <a:extLst>
              <a:ext uri="{FF2B5EF4-FFF2-40B4-BE49-F238E27FC236}">
                <a16:creationId xmlns:a16="http://schemas.microsoft.com/office/drawing/2014/main" id="{5C07EFC8-A01F-CD5D-1E06-5A6D3AD95E40}"/>
              </a:ext>
            </a:extLst>
          </p:cNvPr>
          <p:cNvSpPr txBox="1"/>
          <p:nvPr/>
        </p:nvSpPr>
        <p:spPr>
          <a:xfrm>
            <a:off x="252597" y="1485837"/>
            <a:ext cx="4529092" cy="1938992"/>
          </a:xfrm>
          <a:prstGeom prst="rect">
            <a:avLst/>
          </a:prstGeom>
          <a:noFill/>
        </p:spPr>
        <p:txBody>
          <a:bodyPr wrap="square">
            <a:spAutoFit/>
          </a:bodyPr>
          <a:lstStyle/>
          <a:p>
            <a:r>
              <a:rPr lang="en-GB" sz="800" b="1" kern="0" dirty="0">
                <a:effectLst/>
                <a:latin typeface="Nunito" pitchFamily="2" charset="0"/>
                <a:ea typeface="Calibri" panose="020F0502020204030204" pitchFamily="34" charset="0"/>
                <a:cs typeface="AppleSystemUIFont"/>
              </a:rPr>
              <a:t>Construct</a:t>
            </a:r>
            <a:r>
              <a:rPr lang="en-GB" sz="800" kern="0" dirty="0">
                <a:effectLst/>
                <a:latin typeface="Nunito" pitchFamily="2" charset="0"/>
                <a:ea typeface="Calibri" panose="020F0502020204030204" pitchFamily="34" charset="0"/>
                <a:cs typeface="AppleSystemUIFont"/>
              </a:rPr>
              <a:t> </a:t>
            </a:r>
            <a:r>
              <a:rPr lang="en-GB" sz="800" b="1" kern="0" dirty="0">
                <a:effectLst/>
                <a:latin typeface="Nunito" pitchFamily="2" charset="0"/>
                <a:ea typeface="Calibri" panose="020F0502020204030204" pitchFamily="34" charset="0"/>
                <a:cs typeface="AppleSystemUIFont"/>
              </a:rPr>
              <a:t>- build, strengthen, and assemble </a:t>
            </a:r>
            <a:endParaRPr lang="en-GB" sz="800" kern="100" dirty="0">
              <a:effectLst/>
              <a:latin typeface="Nunito" pitchFamily="2" charset="0"/>
              <a:ea typeface="Calibri" panose="020F0502020204030204" pitchFamily="34" charset="0"/>
              <a:cs typeface="Times New Roman" panose="02020603050405020304" pitchFamily="18" charset="0"/>
            </a:endParaRPr>
          </a:p>
          <a:p>
            <a:r>
              <a:rPr lang="en-GB" sz="800" kern="0" dirty="0">
                <a:effectLst/>
                <a:latin typeface="Nunito" pitchFamily="2" charset="0"/>
                <a:ea typeface="Calibri" panose="020F0502020204030204" pitchFamily="34" charset="0"/>
                <a:cs typeface="AppleSystemUIFont"/>
              </a:rPr>
              <a:t>It’s a brilliant idea to keep all the brown cardboard packaging boxes that is delivered into the school because it’s such a super free resource you can use to create models. Alternatively, use </a:t>
            </a:r>
            <a:r>
              <a:rPr lang="en-GB" sz="800" kern="0" dirty="0">
                <a:effectLst/>
                <a:latin typeface="Nunito" pitchFamily="2" charset="0"/>
                <a:ea typeface="Calibri" panose="020F0502020204030204" pitchFamily="34" charset="0"/>
                <a:cs typeface="AppleSystemUIFont"/>
                <a:hlinkClick r:id="rId4"/>
              </a:rPr>
              <a:t>grey board</a:t>
            </a:r>
            <a:r>
              <a:rPr lang="en-GB" sz="800" kern="0" dirty="0">
                <a:effectLst/>
                <a:latin typeface="Nunito" pitchFamily="2" charset="0"/>
                <a:ea typeface="Calibri" panose="020F0502020204030204" pitchFamily="34" charset="0"/>
                <a:cs typeface="AppleSystemUIFont"/>
              </a:rPr>
              <a:t>. There are some fantastic card sculpture materials at TTS such as </a:t>
            </a:r>
            <a:r>
              <a:rPr lang="en-GB" sz="800" kern="0" dirty="0">
                <a:effectLst/>
                <a:latin typeface="Nunito" pitchFamily="2" charset="0"/>
                <a:ea typeface="Calibri" panose="020F0502020204030204" pitchFamily="34" charset="0"/>
                <a:cs typeface="AppleSystemUIFont"/>
                <a:hlinkClick r:id="rId5"/>
              </a:rPr>
              <a:t>craft rolls, egg boxes, cones, shapes, and spools. </a:t>
            </a:r>
            <a:endParaRPr lang="en-GB" sz="800" kern="0" dirty="0">
              <a:effectLst/>
              <a:latin typeface="Nunito" pitchFamily="2" charset="0"/>
              <a:ea typeface="Calibri" panose="020F0502020204030204" pitchFamily="34" charset="0"/>
              <a:cs typeface="AppleSystemUIFont"/>
            </a:endParaRPr>
          </a:p>
          <a:p>
            <a:pPr marL="171450" indent="-171450">
              <a:buFont typeface="Arial" panose="020B0604020202020204" pitchFamily="34" charset="0"/>
              <a:buChar char="•"/>
            </a:pPr>
            <a:r>
              <a:rPr lang="en-GB" sz="800" kern="0" dirty="0">
                <a:effectLst/>
                <a:latin typeface="Nunito" pitchFamily="2" charset="0"/>
                <a:ea typeface="Calibri" panose="020F0502020204030204" pitchFamily="34" charset="0"/>
                <a:cs typeface="AppleSystemUIFont"/>
              </a:rPr>
              <a:t>You’ll need to teach some basic card construction techniques such as bending, folding, scoring, slotting card at angles, making card cylinders, making tabs, support struts, scrolling etc. Teach a basic skill first, get the pupils to make a demonstration example, then give them an opportunity to creatively apply it. For example, I would provide the pupils with a sheet that contained a few basic techniques, they’d practice them using scrap paper, then they’d design and make a simple card mask that used combinations of the features. They can use glue or masking tape to stick them. Then, they could cover them with </a:t>
            </a:r>
            <a:r>
              <a:rPr lang="en-GB" sz="800" kern="0" dirty="0">
                <a:effectLst/>
                <a:latin typeface="Nunito" pitchFamily="2" charset="0"/>
                <a:ea typeface="Calibri" panose="020F0502020204030204" pitchFamily="34" charset="0"/>
                <a:cs typeface="AppleSystemUIFont"/>
                <a:hlinkClick r:id="rId6"/>
              </a:rPr>
              <a:t>Mod Roc</a:t>
            </a:r>
            <a:r>
              <a:rPr lang="en-GB" sz="800" kern="0" dirty="0">
                <a:effectLst/>
                <a:latin typeface="Nunito" pitchFamily="2" charset="0"/>
                <a:ea typeface="Calibri" panose="020F0502020204030204" pitchFamily="34" charset="0"/>
                <a:cs typeface="AppleSystemUIFont"/>
              </a:rPr>
              <a:t>. To paint them, you could use </a:t>
            </a:r>
            <a:r>
              <a:rPr lang="en-GB" sz="800" kern="0" dirty="0">
                <a:effectLst/>
                <a:latin typeface="Nunito" pitchFamily="2" charset="0"/>
                <a:ea typeface="Calibri" panose="020F0502020204030204" pitchFamily="34" charset="0"/>
                <a:cs typeface="AppleSystemUIFont"/>
                <a:hlinkClick r:id="rId7"/>
              </a:rPr>
              <a:t>acrylic paints</a:t>
            </a:r>
            <a:r>
              <a:rPr lang="en-GB" sz="800" kern="0" dirty="0">
                <a:effectLst/>
                <a:latin typeface="Nunito" pitchFamily="2" charset="0"/>
                <a:ea typeface="Calibri" panose="020F0502020204030204" pitchFamily="34" charset="0"/>
                <a:cs typeface="AppleSystemUIFont"/>
              </a:rPr>
              <a:t>, or even </a:t>
            </a:r>
            <a:r>
              <a:rPr lang="en-GB" sz="800" kern="0" dirty="0">
                <a:effectLst/>
                <a:latin typeface="Nunito" pitchFamily="2" charset="0"/>
                <a:ea typeface="Calibri" panose="020F0502020204030204" pitchFamily="34" charset="0"/>
                <a:cs typeface="AppleSystemUIFont"/>
                <a:hlinkClick r:id="rId8"/>
              </a:rPr>
              <a:t>strong </a:t>
            </a:r>
            <a:r>
              <a:rPr lang="en-GB" sz="800" kern="0" dirty="0" err="1">
                <a:effectLst/>
                <a:latin typeface="Nunito" pitchFamily="2" charset="0"/>
                <a:ea typeface="Calibri" panose="020F0502020204030204" pitchFamily="34" charset="0"/>
                <a:cs typeface="AppleSystemUIFont"/>
                <a:hlinkClick r:id="rId8"/>
              </a:rPr>
              <a:t>Brusho</a:t>
            </a:r>
            <a:r>
              <a:rPr lang="en-GB" sz="800" kern="0" dirty="0">
                <a:effectLst/>
                <a:latin typeface="Nunito" pitchFamily="2" charset="0"/>
                <a:ea typeface="Calibri" panose="020F0502020204030204" pitchFamily="34" charset="0"/>
                <a:cs typeface="AppleSystemUIFont"/>
                <a:hlinkClick r:id="rId8"/>
              </a:rPr>
              <a:t> inks </a:t>
            </a:r>
            <a:r>
              <a:rPr lang="en-GB" sz="800" kern="0" dirty="0">
                <a:effectLst/>
                <a:latin typeface="Nunito" pitchFamily="2" charset="0"/>
                <a:ea typeface="Calibri" panose="020F0502020204030204" pitchFamily="34" charset="0"/>
                <a:cs typeface="AppleSystemUIFont"/>
              </a:rPr>
              <a:t>which give a vibrant effect.</a:t>
            </a:r>
            <a:endParaRPr lang="en-GB" sz="800" kern="100" dirty="0">
              <a:effectLst/>
              <a:latin typeface="Nunito" pitchFamily="2" charset="0"/>
              <a:ea typeface="Calibri" panose="020F0502020204030204" pitchFamily="34" charset="0"/>
              <a:cs typeface="Times New Roman" panose="02020603050405020304" pitchFamily="18" charset="0"/>
            </a:endParaRPr>
          </a:p>
          <a:p>
            <a:r>
              <a:rPr lang="en-GB" sz="800" kern="0" dirty="0">
                <a:effectLst/>
                <a:latin typeface="Nunito" pitchFamily="2" charset="0"/>
                <a:ea typeface="Calibri" panose="020F0502020204030204" pitchFamily="34" charset="0"/>
                <a:cs typeface="AppleSystemUIFont"/>
              </a:rPr>
              <a:t> </a:t>
            </a:r>
            <a:endParaRPr lang="en-GB" sz="800" kern="100" dirty="0">
              <a:effectLst/>
              <a:latin typeface="Nunito" pitchFamily="2" charset="0"/>
              <a:ea typeface="Calibri" panose="020F0502020204030204" pitchFamily="34" charset="0"/>
              <a:cs typeface="Times New Roman" panose="02020603050405020304" pitchFamily="18" charset="0"/>
            </a:endParaRPr>
          </a:p>
        </p:txBody>
      </p:sp>
      <p:pic>
        <p:nvPicPr>
          <p:cNvPr id="8194" name="Picture 2" descr="Craft Basics Pack  large">
            <a:hlinkClick r:id="rId9"/>
            <a:extLst>
              <a:ext uri="{FF2B5EF4-FFF2-40B4-BE49-F238E27FC236}">
                <a16:creationId xmlns:a16="http://schemas.microsoft.com/office/drawing/2014/main" id="{EBABD4BF-A0B2-D715-1542-E84E87C4E5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95750"/>
            <a:ext cx="1757363" cy="11732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ardboard Craft Tubes White Assorted Sizes 75pk  hi-res">
            <a:hlinkClick r:id="rId11"/>
            <a:extLst>
              <a:ext uri="{FF2B5EF4-FFF2-40B4-BE49-F238E27FC236}">
                <a16:creationId xmlns:a16="http://schemas.microsoft.com/office/drawing/2014/main" id="{5A5D9C74-B5C6-3B60-269A-62E54E8009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9995" y="913801"/>
            <a:ext cx="1679551" cy="50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6869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1e02b8a3-2432-4edf-aba3-367a084fabc2"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8caa2523-38c4-47d5-ba88-cfca94324143">
      <Terms xmlns="http://schemas.microsoft.com/office/infopath/2007/PartnerControls"/>
    </TaxKeywordTaxHTField>
    <TaxCatchAll xmlns="8caa2523-38c4-47d5-ba88-cfca94324143" xsi:nil="true"/>
    <lcf76f155ced4ddcb4097134ff3c332f xmlns="b58c276f-d44a-4a04-8f11-7405000f2696">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84C4D8C54C2834D8F35AC8F100CBE88" ma:contentTypeVersion="15" ma:contentTypeDescription="Create a new document." ma:contentTypeScope="" ma:versionID="c6a2c3731775b8a8b25519de101ba86a">
  <xsd:schema xmlns:xsd="http://www.w3.org/2001/XMLSchema" xmlns:xs="http://www.w3.org/2001/XMLSchema" xmlns:p="http://schemas.microsoft.com/office/2006/metadata/properties" xmlns:ns2="8caa2523-38c4-47d5-ba88-cfca94324143" xmlns:ns3="b58c276f-d44a-4a04-8f11-7405000f2696" xmlns:ns4="9a7ac00c-f263-413c-a937-9384b18011d3" targetNamespace="http://schemas.microsoft.com/office/2006/metadata/properties" ma:root="true" ma:fieldsID="3c49bae3d5269d2f04fba511afe5f818" ns2:_="" ns3:_="" ns4:_="">
    <xsd:import namespace="8caa2523-38c4-47d5-ba88-cfca94324143"/>
    <xsd:import namespace="b58c276f-d44a-4a04-8f11-7405000f2696"/>
    <xsd:import namespace="9a7ac00c-f263-413c-a937-9384b18011d3"/>
    <xsd:element name="properties">
      <xsd:complexType>
        <xsd:sequence>
          <xsd:element name="documentManagement">
            <xsd:complexType>
              <xsd:all>
                <xsd:element ref="ns2:TaxKeywordTaxHTField" minOccurs="0"/>
                <xsd:element ref="ns2:TaxCatchAll" minOccurs="0"/>
                <xsd:element ref="ns2:TaxCatchAllLabe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4:SharedWithUsers" minOccurs="0"/>
                <xsd:element ref="ns4:SharedWithDetail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a2523-38c4-47d5-ba88-cfca94324143"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1e02b8a3-2432-4edf-aba3-367a084fabc2"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e8cfacc6-4eb7-435a-958d-e69f489cfdcd}" ma:internalName="TaxCatchAll" ma:showField="CatchAllData" ma:web="9a7ac00c-f263-413c-a937-9384b18011d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8cfacc6-4eb7-435a-958d-e69f489cfdcd}" ma:internalName="TaxCatchAllLabel" ma:readOnly="true" ma:showField="CatchAllDataLabel" ma:web="9a7ac00c-f263-413c-a937-9384b18011d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8c276f-d44a-4a04-8f11-7405000f2696"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e02b8a3-2432-4edf-aba3-367a084fab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7ac00c-f263-413c-a937-9384b18011d3"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C1311D-98FC-466A-B633-C1AFF3B8443E}">
  <ds:schemaRefs>
    <ds:schemaRef ds:uri="Microsoft.SharePoint.Taxonomy.ContentTypeSync"/>
  </ds:schemaRefs>
</ds:datastoreItem>
</file>

<file path=customXml/itemProps2.xml><?xml version="1.0" encoding="utf-8"?>
<ds:datastoreItem xmlns:ds="http://schemas.openxmlformats.org/officeDocument/2006/customXml" ds:itemID="{8A3ADEE4-D341-4918-9F79-01900BFFDBC2}">
  <ds:schemaRefs>
    <ds:schemaRef ds:uri="http://schemas.microsoft.com/sharepoint/v3/contenttype/forms"/>
  </ds:schemaRefs>
</ds:datastoreItem>
</file>

<file path=customXml/itemProps3.xml><?xml version="1.0" encoding="utf-8"?>
<ds:datastoreItem xmlns:ds="http://schemas.openxmlformats.org/officeDocument/2006/customXml" ds:itemID="{ECCDB272-1D22-4DAD-BC42-5730D8B6F69C}">
  <ds:schemaRefs>
    <ds:schemaRef ds:uri="http://schemas.microsoft.com/office/2006/metadata/properties"/>
    <ds:schemaRef ds:uri="http://schemas.microsoft.com/office/infopath/2007/PartnerControls"/>
    <ds:schemaRef ds:uri="8caa2523-38c4-47d5-ba88-cfca94324143"/>
    <ds:schemaRef ds:uri="b58c276f-d44a-4a04-8f11-7405000f2696"/>
  </ds:schemaRefs>
</ds:datastoreItem>
</file>

<file path=customXml/itemProps4.xml><?xml version="1.0" encoding="utf-8"?>
<ds:datastoreItem xmlns:ds="http://schemas.openxmlformats.org/officeDocument/2006/customXml" ds:itemID="{DA6F173E-8B78-497C-97F4-CA5D66E79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aa2523-38c4-47d5-ba88-cfca94324143"/>
    <ds:schemaRef ds:uri="b58c276f-d44a-4a04-8f11-7405000f2696"/>
    <ds:schemaRef ds:uri="9a7ac00c-f263-413c-a937-9384b18011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3345</TotalTime>
  <Words>1754</Words>
  <Application>Microsoft Office PowerPoint</Application>
  <PresentationFormat>Custom</PresentationFormat>
  <Paragraphs>60</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AppleSystemUIFont</vt:lpstr>
      <vt:lpstr>Arial</vt:lpstr>
      <vt:lpstr>Calibri</vt:lpstr>
      <vt:lpstr>Calibri Light</vt:lpstr>
      <vt:lpstr>Nunito</vt:lpstr>
      <vt:lpstr>Nunito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Lizzie Tebbs</dc:creator>
  <cp:lastModifiedBy>Rachel Betteridge</cp:lastModifiedBy>
  <cp:revision>9</cp:revision>
  <cp:lastPrinted>2023-02-23T16:50:53Z</cp:lastPrinted>
  <dcterms:created xsi:type="dcterms:W3CDTF">2023-02-23T16:09:33Z</dcterms:created>
  <dcterms:modified xsi:type="dcterms:W3CDTF">2023-07-03T07:58:30Z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0x010100084C4D8C54C2834D8F35AC8F100CBE88</vt:lpwstr>
  </property>
  <property fmtid="{D5CDD505-2E9C-101B-9397-08002B2CF9AE}" pid="3" name="TaxKeyword">
    <vt:lpwstr/>
  </property>
  <property fmtid="{D5CDD505-2E9C-101B-9397-08002B2CF9AE}" pid="4" name="MediaServiceImageTags">
    <vt:lpwstr/>
  </property>
</Properties>
</file>